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236A-31BC-4D98-836A-D300F1C2FCC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ED5-1851-4639-95C0-9CC8335D7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9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236A-31BC-4D98-836A-D300F1C2FCC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ED5-1851-4639-95C0-9CC8335D7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0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236A-31BC-4D98-836A-D300F1C2FCC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ED5-1851-4639-95C0-9CC8335D7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287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236A-31BC-4D98-836A-D300F1C2FCC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ED5-1851-4639-95C0-9CC8335D7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601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236A-31BC-4D98-836A-D300F1C2FCC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ED5-1851-4639-95C0-9CC8335D7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41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236A-31BC-4D98-836A-D300F1C2FCC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ED5-1851-4639-95C0-9CC8335D7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011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236A-31BC-4D98-836A-D300F1C2FCC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ED5-1851-4639-95C0-9CC8335D7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64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236A-31BC-4D98-836A-D300F1C2FCC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ED5-1851-4639-95C0-9CC8335D7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05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236A-31BC-4D98-836A-D300F1C2FCC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ED5-1851-4639-95C0-9CC8335D7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4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236A-31BC-4D98-836A-D300F1C2FCC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746FED5-1851-4639-95C0-9CC8335D7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31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236A-31BC-4D98-836A-D300F1C2FCC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ED5-1851-4639-95C0-9CC8335D7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67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236A-31BC-4D98-836A-D300F1C2FCC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ED5-1851-4639-95C0-9CC8335D7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1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236A-31BC-4D98-836A-D300F1C2FCC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ED5-1851-4639-95C0-9CC8335D7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3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236A-31BC-4D98-836A-D300F1C2FCC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ED5-1851-4639-95C0-9CC8335D7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0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236A-31BC-4D98-836A-D300F1C2FCC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ED5-1851-4639-95C0-9CC8335D7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52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236A-31BC-4D98-836A-D300F1C2FCC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ED5-1851-4639-95C0-9CC8335D7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96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236A-31BC-4D98-836A-D300F1C2FCC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FED5-1851-4639-95C0-9CC8335D7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2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BF236A-31BC-4D98-836A-D300F1C2FCC5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46FED5-1851-4639-95C0-9CC8335D7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7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7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57702" y="237782"/>
            <a:ext cx="71318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i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«Приморская СШ»</a:t>
            </a:r>
            <a:endParaRPr lang="ru-RU" sz="3200" i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9143" y="1038756"/>
            <a:ext cx="847452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5400" b="1" i="1" cap="none" spc="0" dirty="0" smtClean="0">
                <a:ln/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телефон </a:t>
            </a:r>
          </a:p>
          <a:p>
            <a:pPr algn="ctr"/>
            <a:r>
              <a:rPr lang="ru-RU" sz="5400" b="1" i="1" cap="none" spc="0" dirty="0" smtClean="0">
                <a:ln/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</a:t>
            </a:r>
            <a:endParaRPr lang="ru-RU" sz="5400" b="1" i="1" cap="none" spc="0" dirty="0">
              <a:ln/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46970" y="4232182"/>
            <a:ext cx="554310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Шестакова А., Кузнецова А.,</a:t>
            </a:r>
          </a:p>
          <a:p>
            <a:r>
              <a:rPr lang="ru-RU" sz="2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Нечапаева</a:t>
            </a:r>
            <a:r>
              <a:rPr lang="ru-RU" sz="2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М., Морозова Д.,</a:t>
            </a:r>
          </a:p>
          <a:p>
            <a:r>
              <a:rPr lang="ru-RU" sz="2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Воронцова А., </a:t>
            </a:r>
            <a:r>
              <a:rPr lang="ru-RU" sz="20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Кочубаева</a:t>
            </a:r>
            <a:r>
              <a:rPr lang="ru-RU" sz="2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Е.,</a:t>
            </a:r>
          </a:p>
          <a:p>
            <a:r>
              <a:rPr lang="ru-RU" sz="2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Красильникова В. </a:t>
            </a:r>
          </a:p>
          <a:p>
            <a:r>
              <a:rPr lang="ru-RU" sz="2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Рапасова</a:t>
            </a:r>
            <a:r>
              <a:rPr lang="ru-RU" sz="2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А.Н</a:t>
            </a:r>
            <a:r>
              <a:rPr lang="ru-RU" sz="2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</a:t>
            </a:r>
            <a:endParaRPr lang="ru-RU" sz="20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10955" y="6160034"/>
            <a:ext cx="26001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Рикасиха</a:t>
            </a:r>
            <a:r>
              <a:rPr lang="ru-RU" sz="2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2021 год</a:t>
            </a:r>
            <a:endParaRPr lang="ru-RU" sz="20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6285" y="403749"/>
            <a:ext cx="10140044" cy="73866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ctr"/>
            <a:r>
              <a:rPr lang="ru-RU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зучить степень необходимости и проблемы, возникающие с использованием мобильных телефонов в 7Б классе. </a:t>
            </a:r>
          </a:p>
          <a:p>
            <a:pPr algn="ctr"/>
            <a:endParaRPr lang="ru-RU" sz="4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571500" indent="-571500">
              <a:buFontTx/>
              <a:buChar char="-"/>
            </a:pPr>
            <a:r>
              <a:rPr lang="ru-RU" sz="2800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 социологический опрос учеников нашего класса об использовании обильных телефонов;</a:t>
            </a:r>
          </a:p>
          <a:p>
            <a:pPr marL="457200" indent="-457200">
              <a:buFontTx/>
              <a:buChar char="-"/>
            </a:pPr>
            <a:r>
              <a:rPr lang="ru-RU" sz="2800" i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вопрос влияния телефонов на наш организм;</a:t>
            </a:r>
          </a:p>
          <a:p>
            <a:pPr marL="457200" indent="-457200">
              <a:buFontTx/>
              <a:buChar char="-"/>
            </a:pPr>
            <a:r>
              <a:rPr lang="ru-RU" sz="2800" i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i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ыявить проблемы использования мобильных телефонов в классе и способы их решения.  </a:t>
            </a:r>
          </a:p>
          <a:p>
            <a:pPr marL="571500" indent="-571500">
              <a:buFontTx/>
              <a:buChar char="-"/>
            </a:pPr>
            <a:endParaRPr lang="ru-RU" sz="4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2289" y="505148"/>
            <a:ext cx="88037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целях в основном используете мобильный телефон?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751" y="2367290"/>
            <a:ext cx="6744183" cy="39524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49386" y="5458898"/>
            <a:ext cx="60089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 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2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9956" y="685800"/>
            <a:ext cx="1041763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использования мобильного телефона</a:t>
            </a:r>
          </a:p>
          <a:p>
            <a:pPr algn="ctr"/>
            <a:endParaRPr lang="ru-RU" sz="2800" b="1" cap="none" spc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Телефон безопасен, когда он выключен.</a:t>
            </a:r>
          </a:p>
          <a:p>
            <a:pPr algn="ctr"/>
            <a:r>
              <a:rPr lang="ru-RU" sz="28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Ограничивать продолжительность разговоров до 3 минут.</a:t>
            </a:r>
          </a:p>
          <a:p>
            <a:pPr algn="ctr"/>
            <a:r>
              <a:rPr lang="ru-RU" sz="28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Увеличивать период между двумя разговорами</a:t>
            </a:r>
          </a:p>
          <a:p>
            <a:pPr algn="ctr"/>
            <a:r>
              <a:rPr lang="ru-RU" sz="28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(минимально 15минут).</a:t>
            </a:r>
          </a:p>
          <a:p>
            <a:pPr algn="ctr"/>
            <a:r>
              <a:rPr lang="ru-RU" sz="28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По возможности пользоваться громкой связью.</a:t>
            </a:r>
          </a:p>
          <a:p>
            <a:pPr algn="ctr"/>
            <a:r>
              <a:rPr lang="ru-RU" sz="28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Вместо разговора пользоваться услугами SMS-сообщений.</a:t>
            </a:r>
          </a:p>
          <a:p>
            <a:pPr algn="ctr"/>
            <a:r>
              <a:rPr lang="ru-RU" sz="28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При покупке телефона выбирать модель с наименьшей мощностью излучения.</a:t>
            </a:r>
          </a:p>
          <a:p>
            <a:pPr algn="ctr"/>
            <a:r>
              <a:rPr lang="ru-RU" sz="28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Ложась спать убирать телефон на расстояние, не меньше полуметра.</a:t>
            </a:r>
            <a:endParaRPr lang="ru-RU" sz="2800" b="1" cap="none" spc="0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034" y="2309605"/>
            <a:ext cx="8339411" cy="43361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6771" y="207807"/>
            <a:ext cx="965018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i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ли у Вас проблемы по причине использования мобильного телефона в школе?</a:t>
            </a:r>
            <a:endParaRPr lang="ru-RU" sz="4000" b="1" i="1" cap="none" spc="0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85" y="550680"/>
            <a:ext cx="4857316" cy="48540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43" y="1681842"/>
            <a:ext cx="4383163" cy="43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643" y="435429"/>
            <a:ext cx="56007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115</TotalTime>
  <Words>186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Corbel</vt:lpstr>
      <vt:lpstr>Times New Roman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Организаторы</cp:lastModifiedBy>
  <cp:revision>10</cp:revision>
  <dcterms:created xsi:type="dcterms:W3CDTF">2021-03-18T12:30:03Z</dcterms:created>
  <dcterms:modified xsi:type="dcterms:W3CDTF">2021-03-19T10:58:46Z</dcterms:modified>
</cp:coreProperties>
</file>