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8" r:id="rId10"/>
    <p:sldId id="269" r:id="rId11"/>
    <p:sldId id="263" r:id="rId12"/>
    <p:sldId id="270" r:id="rId13"/>
    <p:sldId id="267" r:id="rId14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-7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449148"/>
            <a:ext cx="10572000" cy="2017260"/>
          </a:xfrm>
        </p:spPr>
        <p:txBody>
          <a:bodyPr/>
          <a:lstStyle/>
          <a:p>
            <a:pPr algn="ctr"/>
            <a:r>
              <a:rPr lang="ru-RU" sz="6600" dirty="0" smtClean="0"/>
              <a:t>«Забытые игры нашего двора»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1400" dirty="0" smtClean="0">
                <a:latin typeface="Arial Black" panose="020B0A04020102020204" pitchFamily="34" charset="0"/>
              </a:rPr>
              <a:t>Выполнил ученик 9А класса </a:t>
            </a:r>
          </a:p>
          <a:p>
            <a:pPr algn="r"/>
            <a:r>
              <a:rPr lang="ru-RU" sz="1400" dirty="0" smtClean="0">
                <a:latin typeface="Arial Black" panose="020B0A04020102020204" pitchFamily="34" charset="0"/>
              </a:rPr>
              <a:t>Гут Марк</a:t>
            </a:r>
            <a:endParaRPr lang="ru-RU" sz="1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1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455" y="2302674"/>
            <a:ext cx="6285473" cy="424885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Твистер</a:t>
            </a:r>
            <a:r>
              <a:rPr lang="ru-RU" dirty="0"/>
              <a:t> — это активная напольная игра, которая была создана американскими изобретателями в 60-х годах прошлого столетия. На сегодняшний день благодаря своим простым правилам и доступной цене данная игра пользуется большой популярностью по всему миру. Допускается играть в </a:t>
            </a:r>
            <a:r>
              <a:rPr lang="ru-RU" dirty="0" err="1"/>
              <a:t>Твистер</a:t>
            </a:r>
            <a:r>
              <a:rPr lang="ru-RU" dirty="0"/>
              <a:t> каждый сам за себя либо командами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Игровое </a:t>
            </a:r>
            <a:r>
              <a:rPr lang="ru-RU" dirty="0"/>
              <a:t>поле размером 1,4м на 1,6 метра на котором расположены 26 цветных круга.</a:t>
            </a:r>
          </a:p>
          <a:p>
            <a:r>
              <a:rPr lang="ru-RU" dirty="0"/>
              <a:t>Плоская рулетка, разделенная на четыре сектора, конкретно указывающие на руки и ноги. Внутри каждый сектор делится на цвета, соответствующие кругам на поле.</a:t>
            </a:r>
          </a:p>
          <a:p>
            <a:r>
              <a:rPr lang="ru-RU" dirty="0" smtClean="0"/>
              <a:t>Правила </a:t>
            </a:r>
            <a:r>
              <a:rPr lang="ru-RU" dirty="0"/>
              <a:t>игры в </a:t>
            </a:r>
            <a:r>
              <a:rPr lang="ru-RU" dirty="0" err="1"/>
              <a:t>твистер</a:t>
            </a:r>
            <a:r>
              <a:rPr lang="ru-RU" dirty="0"/>
              <a:t> заключаются в том, что по результатам вращения рулетки, игроки устанавливают свои конечности на цветные круги, при это не отрывая от поверхности уже установленных стоп и ладошек. Выигрывает тот человек, который удержался и не упал в результате перестановки рук и ног на игровом поле.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err="1" smtClean="0"/>
              <a:t>Твистер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428586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0" dirty="0" smtClean="0"/>
              <a:t>Цвета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484" y="2934119"/>
            <a:ext cx="7129929" cy="26326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У </a:t>
            </a:r>
            <a:r>
              <a:rPr lang="ru-RU" sz="2000" dirty="0"/>
              <a:t>этой простой игры, для которой хватает даже школьной перемены, есть множество вариаций. Вместо цветов можно загадывать песни, города, названия мультфильмов, да все что угодно – выбор ограничен только фантазией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Участники (от четырех человек) выбирают одного водящего. Он встает в центре площадки, спиной к остальным, и называет любой цвет. Игроки ищут, есть ли этот цвет на них (в предметах одежды, обуви, заколках, игрушках, чаще всего «считается» даже цвет глаз и волос). Если цвет успешно найден, нужно, держась за вещь, на которой обнаружили нужный цвет, перейти на другую сторону.</a:t>
            </a:r>
          </a:p>
        </p:txBody>
      </p:sp>
    </p:spTree>
    <p:extLst>
      <p:ext uri="{BB962C8B-B14F-4D97-AF65-F5344CB8AC3E}">
        <p14:creationId xmlns:p14="http://schemas.microsoft.com/office/powerpoint/2010/main" xmlns="" val="383375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665" y="2240782"/>
            <a:ext cx="7013748" cy="4481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Для игры нужен отрезок резинки длиной 2-4 метра. Участников должно быть не менее трех. </a:t>
            </a:r>
            <a:r>
              <a:rPr lang="ru-RU" sz="2000" dirty="0" err="1"/>
              <a:t>Резиночка</a:t>
            </a:r>
            <a:r>
              <a:rPr lang="ru-RU" sz="2000" dirty="0"/>
              <a:t> связывается и образует замкнутый контур. Она растягивается на ногах двоих участников, а третий начинает игру. В процессе </a:t>
            </a:r>
            <a:r>
              <a:rPr lang="ru-RU" sz="2000" dirty="0" err="1"/>
              <a:t>резиночку</a:t>
            </a:r>
            <a:r>
              <a:rPr lang="ru-RU" sz="2000" dirty="0"/>
              <a:t> поднимают на ногах все выше и выше, усложняя таким образом уровень прыжков от самого простого в районе щиколотки до самого сложного – на поясе. Если игрок правильно выполняет все упражнения на предыдущем уровне, он повторяет их на следующем. А если играющий ошибается или сбивается, то ход получает следующий игрок, а предыдущий отправляется держать </a:t>
            </a:r>
            <a:r>
              <a:rPr lang="ru-RU" sz="2000" dirty="0" err="1"/>
              <a:t>резиночку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Резиночка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149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Результат: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Во время перемен </a:t>
            </a:r>
            <a:r>
              <a:rPr lang="ru-RU" sz="3200" dirty="0" smtClean="0"/>
              <a:t>дети </a:t>
            </a:r>
            <a:r>
              <a:rPr lang="ru-RU" sz="3200" dirty="0"/>
              <a:t>станут </a:t>
            </a:r>
            <a:r>
              <a:rPr lang="ru-RU" sz="3200" dirty="0" smtClean="0"/>
              <a:t>проводить меньше времени в гаджетах и </a:t>
            </a:r>
            <a:r>
              <a:rPr lang="ru-RU" sz="3200" dirty="0"/>
              <a:t>станут больше играть в подвижные игры с правилами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137529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/>
              <a:t>Цель проекта: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1645919"/>
            <a:ext cx="10554574" cy="396517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Создание условий для времяпровождения на переменах младшими школьниками посредством подвижных игр.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55665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Задачи: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1. Доказать детям, что дворовые игры намного лучше и полезней компьютерных игр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2. Формировать представления учащихся 1-4 классов о разнообразии игр с правилами;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Повысить уровень общения детей друг с другом посредством игр во время перемен.</a:t>
            </a:r>
          </a:p>
        </p:txBody>
      </p:sp>
    </p:spTree>
    <p:extLst>
      <p:ext uri="{BB962C8B-B14F-4D97-AF65-F5344CB8AC3E}">
        <p14:creationId xmlns:p14="http://schemas.microsoft.com/office/powerpoint/2010/main" xmlns="" val="27820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Проблема: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1737360"/>
            <a:ext cx="10554574" cy="4121438"/>
          </a:xfrm>
        </p:spPr>
        <p:txBody>
          <a:bodyPr>
            <a:normAutofit/>
          </a:bodyPr>
          <a:lstStyle/>
          <a:p>
            <a:r>
              <a:rPr lang="ru-RU" sz="2400" dirty="0"/>
              <a:t>В современном обществе дети в основном знакомы с компьютерными играми, которые приносят больше вреда, чем пользы. В свою очередь от бесконтрольного пользования гаджетами нарушается осанка, зрение, теряется связь с реальностью. Почему в настоящее время детские игры с друзьями вытесняются гаджетами? Особенно это можно отследить в начальной школе во время перемен.</a:t>
            </a:r>
          </a:p>
        </p:txBody>
      </p:sp>
    </p:spTree>
    <p:extLst>
      <p:ext uri="{BB962C8B-B14F-4D97-AF65-F5344CB8AC3E}">
        <p14:creationId xmlns:p14="http://schemas.microsoft.com/office/powerpoint/2010/main" xmlns="" val="37140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048" y="1230960"/>
            <a:ext cx="10571998" cy="970450"/>
          </a:xfrm>
        </p:spPr>
        <p:txBody>
          <a:bodyPr/>
          <a:lstStyle/>
          <a:p>
            <a:r>
              <a:rPr lang="ru-RU" sz="6000" dirty="0" smtClean="0"/>
              <a:t>Направление проекта: 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1737360"/>
            <a:ext cx="10554574" cy="4121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Мир школе моей. </a:t>
            </a:r>
            <a:r>
              <a:rPr lang="ru-RU" sz="2400" dirty="0"/>
              <a:t>По данному направлению принимаются проекты, улучшающие</a:t>
            </a:r>
            <a:br>
              <a:rPr lang="ru-RU" sz="2400" dirty="0"/>
            </a:br>
            <a:r>
              <a:rPr lang="ru-RU" sz="2400" dirty="0"/>
              <a:t>психологический климат в школе, взаимоотношения учащихся друг с другом,</a:t>
            </a:r>
            <a:br>
              <a:rPr lang="ru-RU" sz="2400" dirty="0"/>
            </a:br>
            <a:r>
              <a:rPr lang="ru-RU" sz="2400" dirty="0"/>
              <a:t>отношения учащихся и учителей, развивающие толерантность, взаимопонимание и</a:t>
            </a:r>
            <a:br>
              <a:rPr lang="ru-RU" sz="2400" dirty="0"/>
            </a:br>
            <a:r>
              <a:rPr lang="ru-RU" sz="2400" dirty="0"/>
              <a:t>взаимоуважение все участников образовательного процесса.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397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Алфавит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6996021" cy="3636511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Вы </a:t>
            </a:r>
            <a:r>
              <a:rPr lang="ru-RU" sz="2400" dirty="0"/>
              <a:t>говорите букву, а ребенок прыгает на нее. Если сразу не может допрыгнуть (буквы находятся далеко друг от друга), то можно вставать на пустые клетки, а вот на другие буквы - нельзя!</a:t>
            </a:r>
          </a:p>
          <a:p>
            <a:endParaRPr lang="ru-RU" sz="2400" dirty="0"/>
          </a:p>
          <a:p>
            <a:r>
              <a:rPr lang="ru-RU" sz="2400" dirty="0"/>
              <a:t>Для детей чуть постарше можно немного изменить правила, например, вы говорите слово: ДОМ. А ребенок должен последовательно прыгать на буквы: Д потом О, потом М.</a:t>
            </a:r>
          </a:p>
        </p:txBody>
      </p:sp>
    </p:spTree>
    <p:extLst>
      <p:ext uri="{BB962C8B-B14F-4D97-AF65-F5344CB8AC3E}">
        <p14:creationId xmlns:p14="http://schemas.microsoft.com/office/powerpoint/2010/main" xmlns="" val="11975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440" y="305871"/>
            <a:ext cx="10571998" cy="970450"/>
          </a:xfrm>
        </p:spPr>
        <p:txBody>
          <a:bodyPr/>
          <a:lstStyle/>
          <a:p>
            <a:r>
              <a:rPr lang="ru-RU" sz="5400" dirty="0" err="1" smtClean="0"/>
              <a:t>Джамбо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002" y="1840451"/>
            <a:ext cx="6215134" cy="433928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>Ведущий кидает по порядку мяч участникам, </a:t>
            </a:r>
            <a:r>
              <a:rPr lang="ru-RU" sz="2400" dirty="0" smtClean="0"/>
              <a:t>сидящим(стоящим) </a:t>
            </a:r>
            <a:r>
              <a:rPr lang="ru-RU" sz="2400" dirty="0"/>
              <a:t>в ряд, говоря при этом любое слово. Если это слово «</a:t>
            </a:r>
            <a:r>
              <a:rPr lang="ru-RU" sz="2400" dirty="0" err="1"/>
              <a:t>Джамбо</a:t>
            </a:r>
            <a:r>
              <a:rPr lang="ru-RU" sz="2400" dirty="0"/>
              <a:t>», игрок должен поймать мяч и сам стать ведущим. При любом другом слове игроки продолжают ловить мяч, пересаживаясь в конец скамейки.</a:t>
            </a:r>
          </a:p>
        </p:txBody>
      </p:sp>
    </p:spTree>
    <p:extLst>
      <p:ext uri="{BB962C8B-B14F-4D97-AF65-F5344CB8AC3E}">
        <p14:creationId xmlns:p14="http://schemas.microsoft.com/office/powerpoint/2010/main" xmlns="" val="420638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err="1" smtClean="0"/>
              <a:t>Саджо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421" y="3045747"/>
            <a:ext cx="6998907" cy="3265227"/>
          </a:xfrm>
        </p:spPr>
        <p:txBody>
          <a:bodyPr>
            <a:noAutofit/>
          </a:bodyPr>
          <a:lstStyle/>
          <a:p>
            <a:r>
              <a:rPr lang="ru-RU" sz="1600" dirty="0"/>
              <a:t>Для «</a:t>
            </a:r>
            <a:r>
              <a:rPr lang="ru-RU" sz="1600" dirty="0" err="1"/>
              <a:t>саджо</a:t>
            </a:r>
            <a:r>
              <a:rPr lang="ru-RU" sz="1600" dirty="0"/>
              <a:t>» не требуется много участников, можно играть и вдвоем, но, как это обычно бывает в дворовых играх, чем больше игроков, тем веселее.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Каждый молча придумывает себе </a:t>
            </a:r>
            <a:r>
              <a:rPr lang="ru-RU" sz="1600" dirty="0" smtClean="0"/>
              <a:t>биографию. Определяется </a:t>
            </a:r>
            <a:r>
              <a:rPr lang="ru-RU" sz="1600" dirty="0"/>
              <a:t>с именем, возрастом, городом, любимым блюдом и так далее. 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Первый вопрос, который задает водящий, - «как тебя зовут?». Он бросает игроку мяч, называя при каждом броске один вариант ответа. Если вариант неверный – игрок отбивает мяч, если правильный – ловит. Если водящий говорит непонятное слово «</a:t>
            </a:r>
            <a:r>
              <a:rPr lang="ru-RU" sz="1600" dirty="0" err="1"/>
              <a:t>саджо</a:t>
            </a:r>
            <a:r>
              <a:rPr lang="ru-RU" sz="1600" dirty="0"/>
              <a:t>», мяч также нужно поймать. Если же игрок в это время случайно отбил мяч, ответом считается слово, прозвучавшее во время предыдущего броска.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46020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Классики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35" y="2664414"/>
            <a:ext cx="7134329" cy="39172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	Как </a:t>
            </a:r>
            <a:r>
              <a:rPr lang="ru-RU" b="1" i="1" dirty="0"/>
              <a:t>играть:</a:t>
            </a:r>
            <a:endParaRPr lang="ru-RU" dirty="0"/>
          </a:p>
          <a:p>
            <a:r>
              <a:rPr lang="ru-RU" dirty="0"/>
              <a:t>На асфальте расчерчивается поле из нескольких равных по площади квадратов (традиционным считают прямоугольное поле 5х2, но наши дворы помнят множество вариаций). В конце поля обычно рисуют полукруг (в разных вариантах его называют «котел», «огонь», «вода» и т.д.).</a:t>
            </a:r>
          </a:p>
          <a:p>
            <a:r>
              <a:rPr lang="ru-RU" dirty="0"/>
              <a:t>Игроки поочередно бросают  битку/биту (ей может быть все, что можно бросить – камень, жестяная коробочка, игральный кубик) в первый квадрат поля. После этого игрок перепрыгивает по разным квадратам, толкая битку за собой.</a:t>
            </a:r>
          </a:p>
          <a:p>
            <a:r>
              <a:rPr lang="ru-RU" dirty="0"/>
              <a:t>По классическим правилам, в первом и втором квадратах прыгают на одной ноге, в третьем и четвертом - левая на 3-м, правая на 4-м, в пятом  - двумя ногами, в шестом и седьмом – как и в третьем и четвертом, в восьмом- на одной, в девятом и десятом – левая на девятом, правая – на десятом.</a:t>
            </a:r>
          </a:p>
          <a:p>
            <a:r>
              <a:rPr lang="ru-RU" dirty="0"/>
              <a:t>После этого игрок разворачивается и по тому же пути движется обратно. Если игрок или его битка задели черту, ход переходит к следующему участнику.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5778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56</TotalTime>
  <Words>455</Words>
  <Application>Microsoft Office PowerPoint</Application>
  <PresentationFormat>Произвольный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Цитаты</vt:lpstr>
      <vt:lpstr>«Забытые игры нашего двора»</vt:lpstr>
      <vt:lpstr>Цель проекта: </vt:lpstr>
      <vt:lpstr>Задачи:</vt:lpstr>
      <vt:lpstr>Проблема:</vt:lpstr>
      <vt:lpstr>Направление проекта:  </vt:lpstr>
      <vt:lpstr>Алфавит</vt:lpstr>
      <vt:lpstr>Джамбо</vt:lpstr>
      <vt:lpstr>Саджо</vt:lpstr>
      <vt:lpstr>Классики</vt:lpstr>
      <vt:lpstr>Твистер</vt:lpstr>
      <vt:lpstr>Цвета</vt:lpstr>
      <vt:lpstr>Резиночка</vt:lpstr>
      <vt:lpstr>Результат: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«Забытые игры нашего двора»</dc:title>
  <dc:creator>Марк</dc:creator>
  <cp:lastModifiedBy>виктор</cp:lastModifiedBy>
  <cp:revision>11</cp:revision>
  <cp:lastPrinted>2021-02-09T00:43:56Z</cp:lastPrinted>
  <dcterms:created xsi:type="dcterms:W3CDTF">2021-02-08T04:03:21Z</dcterms:created>
  <dcterms:modified xsi:type="dcterms:W3CDTF">2021-02-22T16:26:48Z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216651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