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0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43DF06-3CF4-4A11-9E77-3B91FB6F2F48}" v="887" dt="2019-11-04T14:07:56.7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E421-66C9-48E6-8758-4F2DFF27ABF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B2AE-4168-4E53-B8FD-319330A9F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56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E421-66C9-48E6-8758-4F2DFF27ABF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B2AE-4168-4E53-B8FD-319330A9F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87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E421-66C9-48E6-8758-4F2DFF27ABF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B2AE-4168-4E53-B8FD-319330A9F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25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E421-66C9-48E6-8758-4F2DFF27ABF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B2AE-4168-4E53-B8FD-319330A9F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72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E421-66C9-48E6-8758-4F2DFF27ABF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B2AE-4168-4E53-B8FD-319330A9F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87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E421-66C9-48E6-8758-4F2DFF27ABF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B2AE-4168-4E53-B8FD-319330A9F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916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E421-66C9-48E6-8758-4F2DFF27ABF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B2AE-4168-4E53-B8FD-319330A9F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399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E421-66C9-48E6-8758-4F2DFF27ABF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B2AE-4168-4E53-B8FD-319330A9F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488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E421-66C9-48E6-8758-4F2DFF27ABF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B2AE-4168-4E53-B8FD-319330A9F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77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E421-66C9-48E6-8758-4F2DFF27ABF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B2AE-4168-4E53-B8FD-319330A9F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57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E421-66C9-48E6-8758-4F2DFF27ABF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B2AE-4168-4E53-B8FD-319330A9F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99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DE421-66C9-48E6-8758-4F2DFF27ABF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4B2AE-4168-4E53-B8FD-319330A9F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76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035524" y="135485"/>
            <a:ext cx="51085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i="1" u="sng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АКВАФАБА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737862" y="5267063"/>
            <a:ext cx="3545264" cy="1325563"/>
          </a:xfrm>
        </p:spPr>
        <p:txBody>
          <a:bodyPr>
            <a:normAutofit fontScale="90000"/>
          </a:bodyPr>
          <a:lstStyle/>
          <a:p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ученицы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«А» класса</a:t>
            </a:r>
            <a:b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школы №5 г. Реутов</a:t>
            </a:r>
            <a:b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Авдахиной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Софии</a:t>
            </a:r>
            <a:b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Николина Елена Юрьевна</a:t>
            </a:r>
          </a:p>
        </p:txBody>
      </p:sp>
    </p:spTree>
    <p:extLst>
      <p:ext uri="{BB962C8B-B14F-4D97-AF65-F5344CB8AC3E}">
        <p14:creationId xmlns:p14="http://schemas.microsoft.com/office/powerpoint/2010/main" val="2178703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64" y="254524"/>
            <a:ext cx="1175522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научно-исследовательской работы я узнала много интересной информации об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аквафабе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о её применении и пользе.</a:t>
            </a:r>
          </a:p>
          <a:p>
            <a:pPr marL="342900" lvl="0" indent="-342900">
              <a:buAutoNum type="arabicPeriod"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аквафаба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относится к жидкости, в которой были приготовлены или хранятся такие бобовые, как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нут. </a:t>
            </a:r>
          </a:p>
          <a:p>
            <a:pPr marL="342900" lvl="0" indent="-342900">
              <a:buAutoNum type="arabicPeriod"/>
            </a:pP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Аквафаба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всего используется в качестве вегетарианского и не вызывающего аллергию заменителя яиц. Она может также использоваться в рецептах в качестве замены молочных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продуктов. </a:t>
            </a:r>
          </a:p>
          <a:p>
            <a:pPr marL="342900" lvl="0" indent="-342900">
              <a:buAutoNum type="arabicPeriod"/>
            </a:pP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Фенилкетонурия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наследственное заболевание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характеризуется нарушением белкового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обмена.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Люди с этим заболеванием должны соблюдать диету с очень низким содержанием белка, что делает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аквафабу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безопасным выбором для людей с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фенилкетонурией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>
              <a:buAutoNum type="arabicPeriod"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Яйца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это богатый питательными веществами продукт, и их замена на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аквафабу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быть плохой идеей, если у вас нет аллергии на яйца или вы не придерживаетесь вегетарианской диеты.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934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28570" y="126058"/>
            <a:ext cx="56092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i="1" u="sng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</a:t>
            </a:r>
            <a:endParaRPr lang="ru-RU" sz="7200" b="1" i="1" u="sng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33954" y="3864991"/>
            <a:ext cx="9888718" cy="1904214"/>
          </a:xfrm>
          <a:solidFill>
            <a:schemeClr val="accent2">
              <a:lumMod val="20000"/>
              <a:lumOff val="80000"/>
              <a:alpha val="71000"/>
            </a:schemeClr>
          </a:solidFill>
        </p:spPr>
        <p:txBody>
          <a:bodyPr>
            <a:normAutofit/>
          </a:bodyPr>
          <a:lstStyle/>
          <a:p>
            <a:r>
              <a:rPr lang="ru-RU" sz="3200" b="1" i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и найти ответы на следующие вопросы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Что такое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аквафаба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Может ли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аквафаба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заменить 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яичный белок?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Приносит ли пользу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аквафаба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12197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E2D223-716B-4598-8A3F-BCE9EE970614}"/>
              </a:ext>
            </a:extLst>
          </p:cNvPr>
          <p:cNvSpPr txBox="1"/>
          <p:nvPr/>
        </p:nvSpPr>
        <p:spPr>
          <a:xfrm>
            <a:off x="3616601" y="132520"/>
            <a:ext cx="4776543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6600" b="1" i="1" dirty="0">
                <a:solidFill>
                  <a:srgbClr val="FF6600"/>
                </a:solidFill>
                <a:latin typeface="Times New Roman"/>
                <a:cs typeface="Calibri"/>
              </a:rPr>
              <a:t>Вступление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66B6FB-AD4C-44EC-9C14-4A47723BC884}"/>
              </a:ext>
            </a:extLst>
          </p:cNvPr>
          <p:cNvSpPr txBox="1"/>
          <p:nvPr/>
        </p:nvSpPr>
        <p:spPr>
          <a:xfrm>
            <a:off x="641021" y="1240516"/>
            <a:ext cx="10727704" cy="5509200"/>
          </a:xfrm>
          <a:prstGeom prst="rect">
            <a:avLst/>
          </a:prstGeom>
          <a:solidFill>
            <a:schemeClr val="accent2">
              <a:lumMod val="20000"/>
              <a:lumOff val="80000"/>
              <a:alpha val="68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       </a:t>
            </a:r>
            <a:r>
              <a:rPr lang="ru-RU" sz="2400" b="1" i="1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Пищевая аллергия к куриному яйцу - актуальная проблема педиатрической практики. По данным мировой литературы, аллергия к куриному яйцу встречается у 1.8%-2% детей младше 5 лет и занимает второе место в структуре причин пищевой аллергии у детей раннего возраста после коровьего молока. 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n-lt"/>
              <a:cs typeface="Times New Roman"/>
            </a:endParaRPr>
          </a:p>
          <a:p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       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Аквафаба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– это настоящая находка для людей, которые не едят яйца. В пост это просто незаменимый ингредиент, часто ее используют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вегатарианцы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, так как не едят животную пищу. Я решила подробнее изучить тему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аквафабы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и выдвинула несколько гипотез.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6289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 descr="Изображение выглядит как чашка, тарелка, стол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1E563E6-CFC6-4E7A-B100-48B969942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899" y="-493697"/>
            <a:ext cx="12191086" cy="68615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7CC0C1-F3CE-4DEA-A839-4598288F4EE9}"/>
              </a:ext>
            </a:extLst>
          </p:cNvPr>
          <p:cNvSpPr txBox="1"/>
          <p:nvPr/>
        </p:nvSpPr>
        <p:spPr>
          <a:xfrm>
            <a:off x="3150018" y="60395"/>
            <a:ext cx="616512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72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Мои гипотезы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90251E-6E70-4345-BDE6-DAB0B80E1CEC}"/>
              </a:ext>
            </a:extLst>
          </p:cNvPr>
          <p:cNvSpPr txBox="1"/>
          <p:nvPr/>
        </p:nvSpPr>
        <p:spPr>
          <a:xfrm>
            <a:off x="1590135" y="1814816"/>
            <a:ext cx="9284897" cy="3539430"/>
          </a:xfrm>
          <a:prstGeom prst="rect">
            <a:avLst/>
          </a:prstGeom>
          <a:solidFill>
            <a:schemeClr val="accent2">
              <a:lumMod val="20000"/>
              <a:lumOff val="80000"/>
              <a:alpha val="51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Допустим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аквафаба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может имитировать функциональные свойства яичного белка.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Допустим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аквафабу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 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можно 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использовать в кулинарии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.</a:t>
            </a:r>
          </a:p>
          <a:p>
            <a:r>
              <a:rPr lang="ru-RU" sz="3200" b="1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Как я проверила свои гипотезы: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Нашла информацию в 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интернет-ресурсах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Провела опыты.</a:t>
            </a:r>
            <a:endParaRPr lang="ru-RU" sz="3200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7579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8676" y="0"/>
            <a:ext cx="8050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sz="6000" b="1" i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аквафаба</a:t>
            </a:r>
            <a:r>
              <a:rPr lang="ru-RU" sz="60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6000" b="1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7092" y="1111866"/>
            <a:ext cx="10485823" cy="5632311"/>
          </a:xfrm>
          <a:prstGeom prst="rect">
            <a:avLst/>
          </a:prstGeom>
          <a:solidFill>
            <a:schemeClr val="accent2">
              <a:lumMod val="20000"/>
              <a:lumOff val="80000"/>
              <a:alpha val="69000"/>
            </a:schemeClr>
          </a:solidFill>
          <a:effectLst>
            <a:outerShdw blurRad="50800" dist="50800" dir="5400000" sx="130000" sy="13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36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Аквафаба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(от </a:t>
            </a:r>
            <a:r>
              <a:rPr lang="ru-RU" sz="3600" b="1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лат.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la-Latn" sz="3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aqua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— вода, </a:t>
            </a:r>
            <a:r>
              <a:rPr lang="ru-RU" sz="36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faba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— фасоль, бобы) —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вязкой жидкости,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полученной 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отваривания 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плодов 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бобовых культур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таких, как </a:t>
            </a:r>
            <a:r>
              <a:rPr lang="ru-RU" sz="3600" b="1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нут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фасоль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горох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Благодаря 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своей способности имитировать функциональные свойства </a:t>
            </a:r>
            <a:r>
              <a:rPr lang="ru-RU" sz="3600" b="1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яичного белка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36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аквафаба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использована в качестве прямой замены </a:t>
            </a:r>
            <a:r>
              <a:rPr lang="ru-RU" sz="3600" b="1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яичных белков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в некоторых </a:t>
            </a:r>
            <a:endParaRPr lang="ru-RU" sz="36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кулинарных 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рецептах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1122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9938" y="-784"/>
            <a:ext cx="116833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 бы понять может ли </a:t>
            </a:r>
            <a:r>
              <a:rPr lang="ru-RU" sz="2800" b="1" i="1" u="sng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аквафаба</a:t>
            </a:r>
            <a:r>
              <a:rPr lang="ru-RU" sz="2800" b="1" i="1" u="sng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имитировать </a:t>
            </a:r>
          </a:p>
          <a:p>
            <a:pPr algn="ctr"/>
            <a:r>
              <a:rPr lang="ru-RU" sz="2800" b="1" i="1" u="sng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свойства белка я провела следующий опыт.</a:t>
            </a:r>
            <a:endParaRPr lang="ru-RU" sz="2800" b="1" i="1" u="sng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5361" y="14611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36" y="1968986"/>
            <a:ext cx="3761298" cy="353521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329938" y="916832"/>
            <a:ext cx="3761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Замочила на ночь нут. Варила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нут до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мягкости под крышкой, примерно 2 часа. 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91" y="1968984"/>
            <a:ext cx="3659389" cy="353521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4290985" y="953323"/>
            <a:ext cx="3761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Слила </a:t>
            </a: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нутовый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отвар (</a:t>
            </a: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аквафабу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процедила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ито.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52031" y="1052475"/>
            <a:ext cx="3761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Взбила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миксером на большой скорости до белой пены.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2225" y="5750004"/>
            <a:ext cx="1173881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Вывод: таким образом опыт подтвердил мою гипотезу и я убедилась, что </a:t>
            </a:r>
            <a:r>
              <a:rPr lang="ru-RU" sz="2800" b="1" i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аквафабу</a:t>
            </a:r>
            <a:r>
              <a:rPr lang="ru-RU" sz="28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взбить до белой пены, также как и яичный белок.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069" y="1932495"/>
            <a:ext cx="3407217" cy="3535214"/>
          </a:xfrm>
          <a:prstGeom prst="rect">
            <a:avLst/>
          </a:prstGeom>
          <a:effectLst>
            <a:glow rad="114300">
              <a:schemeClr val="bg1"/>
            </a:glow>
            <a:outerShdw blurRad="50800" dist="50800" dir="5400000" sx="1000" sy="1000" algn="ctr" rotWithShape="0">
              <a:schemeClr val="bg1">
                <a:alpha val="4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6831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5988" y="-28896"/>
            <a:ext cx="12257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понять можно ли использовать </a:t>
            </a:r>
            <a:r>
              <a:rPr lang="ru-RU" sz="2800" b="1" i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аквафабу</a:t>
            </a:r>
            <a:r>
              <a:rPr lang="ru-RU" sz="28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кулинарии, я продолжила свой опыт, попробовав приготовить пирожные безе. </a:t>
            </a:r>
            <a:endParaRPr lang="ru-RU" sz="2800" b="1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118" y="783928"/>
            <a:ext cx="44582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обавляю сахарную пудру во взбитую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аквафабу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продолжаю взбивать.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Аквафаба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начнет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густеть. На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этом этапе уже получается очень вкусный крем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Взбиваю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еще минут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до устойчивых пиков.</a:t>
            </a:r>
            <a:endParaRPr lang="ru-RU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3770" y="926714"/>
            <a:ext cx="27557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Переложила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взбитую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аквафабу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кондитерский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мешок. Отсадила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безе без яиц на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застеленный противень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21014" y="783928"/>
            <a:ext cx="4208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Сушила в духовке, при температуре 110 градусов, 1 час. И вот такие безе у меня получились.</a:t>
            </a:r>
            <a:endParaRPr lang="ru-RU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763" y="5486677"/>
            <a:ext cx="72115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Вывод: моя гипотеза подтвердилась, в результате опыта я убедилась, что </a:t>
            </a:r>
            <a:r>
              <a:rPr lang="ru-RU" sz="2800" b="1" i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аквафабу</a:t>
            </a:r>
            <a:r>
              <a:rPr lang="ru-RU" sz="28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использовать в кулинарии. </a:t>
            </a:r>
            <a:endParaRPr lang="ru-RU" sz="2800" b="1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129" y="2404042"/>
            <a:ext cx="2755754" cy="31294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013" y="1707258"/>
            <a:ext cx="4208586" cy="493863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69" y="2538254"/>
            <a:ext cx="3601761" cy="2948423"/>
          </a:xfrm>
          <a:prstGeom prst="rect">
            <a:avLst/>
          </a:prstGeom>
          <a:effectLst>
            <a:glow rad="127000">
              <a:schemeClr val="bg1"/>
            </a:glow>
            <a:reflection stA="45000"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11758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215" y="75414"/>
            <a:ext cx="11671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Приготовленными безе из </a:t>
            </a:r>
            <a:r>
              <a:rPr lang="ru-RU" sz="2800" b="1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аквафабы</a:t>
            </a:r>
            <a:r>
              <a:rPr lang="ru-RU" sz="2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я угостила своих одноклассников.</a:t>
            </a:r>
            <a:endParaRPr lang="ru-RU" sz="28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000">
            <a:off x="1709741" y="753311"/>
            <a:ext cx="3960000" cy="2546199"/>
          </a:xfrm>
          <a:prstGeom prst="rect">
            <a:avLst/>
          </a:prstGeom>
        </p:spPr>
      </p:pic>
      <p:pic>
        <p:nvPicPr>
          <p:cNvPr id="4" name="Рисунок 3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0000">
            <a:off x="6485206" y="779460"/>
            <a:ext cx="3960000" cy="2520000"/>
          </a:xfrm>
          <a:prstGeom prst="rect">
            <a:avLst/>
          </a:prstGeom>
        </p:spPr>
      </p:pic>
      <p:pic>
        <p:nvPicPr>
          <p:cNvPr id="5" name="Рисунок 4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0000">
            <a:off x="984520" y="3618755"/>
            <a:ext cx="3960000" cy="2520000"/>
          </a:xfrm>
          <a:prstGeom prst="rect">
            <a:avLst/>
          </a:prstGeom>
        </p:spPr>
      </p:pic>
      <p:pic>
        <p:nvPicPr>
          <p:cNvPr id="6" name="Рисунок 5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000">
            <a:off x="7257367" y="3618749"/>
            <a:ext cx="3960000" cy="25232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27237" y="4049359"/>
            <a:ext cx="2347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Ребятам безе понравилось.</a:t>
            </a:r>
            <a:endParaRPr lang="ru-RU" sz="28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domkonditera.by/stories/katalog/02.oborudovanie/IMG_7337.png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873" y="5003466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stochnikradosti.ua/wp-content/uploads/2017/09/Beze-600x531.png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2258" y="1216222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istochnikradosti.ua/wp-content/uploads/2017/09/Beze-600x531.png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17" y="1214448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076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9684" y="47134"/>
            <a:ext cx="74800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Приносит ли </a:t>
            </a:r>
            <a:r>
              <a:rPr lang="ru-RU" sz="4000" b="1" i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аквафаба</a:t>
            </a:r>
            <a:r>
              <a:rPr lang="ru-RU" sz="40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пользу?</a:t>
            </a:r>
            <a:endParaRPr lang="ru-RU" sz="4000" b="1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388" y="1065229"/>
            <a:ext cx="11764651" cy="5170646"/>
          </a:xfrm>
          <a:prstGeom prst="rect">
            <a:avLst/>
          </a:prstGeom>
          <a:noFill/>
          <a:effectLst>
            <a:glow rad="127000">
              <a:schemeClr val="accent2">
                <a:lumMod val="20000"/>
                <a:lumOff val="80000"/>
              </a:schemeClr>
            </a:glo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Будучи отличным заменителем яиц,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аквафаба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может также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стать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заменителем молочных продуктов. Вегетарианцы или люди с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непереносимостью лактозы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часто ищут безмолочные варианты для добавления в рецепты.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Аквафаба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использоваться во многих рецептах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яиц,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молока или сливочного масла, не влияя на структуру или вкус пищи.</a:t>
            </a:r>
          </a:p>
          <a:p>
            <a:pPr indent="457200" algn="just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Низкое содержание белка в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аквафабе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делает ее отличным выбором для людей с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фенилкетонурией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Фенилкетонурия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наследственным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заболеванием.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Люди с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фенилкетонурией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должны соблюдать диету с очень низким содержанием белка всю свою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жизнь.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Аквафаба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быть отличным выбором для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таких людей.</a:t>
            </a:r>
          </a:p>
          <a:p>
            <a:pPr indent="457200" algn="just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Хотя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аквафаба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отличным заменителем яиц для людей с диетическими ограничениями и пищевой аллергией, она не является хорошим источником питательных веществ и не может конкурировать с питательными веществами в яйцах или молочных продуктах.</a:t>
            </a:r>
          </a:p>
          <a:p>
            <a:pPr indent="45720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7679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748</Words>
  <Application>Microsoft Office PowerPoint</Application>
  <PresentationFormat>Широкоэкранный</PresentationFormat>
  <Paragraphs>41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Проект ученицы 3 «А» класса Средней школы №5 г. Реутов Авдахиной Софии Руководитель: Николина Елена Юрьевна</vt:lpstr>
      <vt:lpstr>Изучить и найти ответы на следующие вопросы: 1. Что такое аквафаба? 2. Может ли аквафаба заменить яичный белок? 3. Приносит ли пользу аквафаба?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ученицы 2 «А» класса Средней школы №5 г. Реутов Авдахиной Софии Руководитель: Николина Елена Юрьевна</dc:title>
  <dc:creator>Valery Avdahin</dc:creator>
  <cp:lastModifiedBy>Valery Avdahin</cp:lastModifiedBy>
  <cp:revision>142</cp:revision>
  <dcterms:created xsi:type="dcterms:W3CDTF">2019-10-14T11:46:50Z</dcterms:created>
  <dcterms:modified xsi:type="dcterms:W3CDTF">2021-02-03T07:21:12Z</dcterms:modified>
</cp:coreProperties>
</file>