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9" r:id="rId9"/>
    <p:sldId id="276" r:id="rId10"/>
    <p:sldId id="285" r:id="rId11"/>
    <p:sldId id="289" r:id="rId12"/>
    <p:sldId id="282" r:id="rId13"/>
    <p:sldId id="286" r:id="rId14"/>
    <p:sldId id="277" r:id="rId15"/>
    <p:sldId id="270" r:id="rId16"/>
    <p:sldId id="271" r:id="rId17"/>
    <p:sldId id="279" r:id="rId18"/>
    <p:sldId id="273" r:id="rId19"/>
    <p:sldId id="258" r:id="rId20"/>
    <p:sldId id="288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2" autoAdjust="0"/>
  </p:normalViewPr>
  <p:slideViewPr>
    <p:cSldViewPr>
      <p:cViewPr varScale="1">
        <p:scale>
          <a:sx n="36" d="100"/>
          <a:sy n="36" d="100"/>
        </p:scale>
        <p:origin x="13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'[Диаграмма в Microsoft Office PowerPoint]Sheet1'!$B$1:$D$1</c:f>
              <c:strCache>
                <c:ptCount val="3"/>
                <c:pt idx="0">
                  <c:v>2015-2016 уч.год</c:v>
                </c:pt>
                <c:pt idx="1">
                  <c:v>2016-2017 уч.г</c:v>
                </c:pt>
                <c:pt idx="2">
                  <c:v>2017-2018 уч.г (1 пол)</c:v>
                </c:pt>
              </c:strCache>
            </c:strRef>
          </c:cat>
          <c:val>
            <c:numRef>
              <c:f>'[Диаграмма в Microsoft Office PowerPoint]Sheet1'!$B$2:$D$2</c:f>
              <c:numCache>
                <c:formatCode>General</c:formatCode>
                <c:ptCount val="3"/>
                <c:pt idx="0">
                  <c:v>47</c:v>
                </c:pt>
                <c:pt idx="1">
                  <c:v>53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'[Диаграмма в Microsoft Office PowerPoint]Sheet1'!$B$1:$D$1</c:f>
              <c:strCache>
                <c:ptCount val="3"/>
                <c:pt idx="0">
                  <c:v>2015-2016 уч.год</c:v>
                </c:pt>
                <c:pt idx="1">
                  <c:v>2016-2017 уч.г</c:v>
                </c:pt>
                <c:pt idx="2">
                  <c:v>2017-2018 уч.г (1 пол)</c:v>
                </c:pt>
              </c:strCache>
            </c:strRef>
          </c:cat>
          <c:val>
            <c:numRef>
              <c:f>'[Диаграмма в Microsoft Office PowerPoint]Sheet1'!$B$3:$D$3</c:f>
              <c:numCache>
                <c:formatCode>General</c:formatCode>
                <c:ptCount val="3"/>
                <c:pt idx="0">
                  <c:v>98</c:v>
                </c:pt>
                <c:pt idx="1">
                  <c:v>98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82179664"/>
        <c:axId val="-282182928"/>
      </c:barChart>
      <c:catAx>
        <c:axId val="-28217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82182928"/>
        <c:crosses val="autoZero"/>
        <c:auto val="1"/>
        <c:lblAlgn val="ctr"/>
        <c:lblOffset val="100"/>
        <c:noMultiLvlLbl val="0"/>
      </c:catAx>
      <c:valAx>
        <c:axId val="-2821829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82179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863A3-6BD9-468C-8EEA-C9B67DBB8E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C38C9AD-3173-494C-82CD-78C506DB8F59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РЕСУРСЫ</a:t>
          </a:r>
          <a:endParaRPr kumimoji="0" lang="ru-RU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462563A-1B6B-4DEB-932A-AF834BDBD897}" type="parTrans" cxnId="{15896F0B-74BB-48A9-BDF6-405FF1550572}">
      <dgm:prSet/>
      <dgm:spPr/>
      <dgm:t>
        <a:bodyPr/>
        <a:lstStyle/>
        <a:p>
          <a:endParaRPr lang="ru-RU"/>
        </a:p>
      </dgm:t>
    </dgm:pt>
    <dgm:pt modelId="{FE8A9E08-E6E4-4EB3-8B91-37C79F966090}" type="sibTrans" cxnId="{15896F0B-74BB-48A9-BDF6-405FF1550572}">
      <dgm:prSet/>
      <dgm:spPr/>
      <dgm:t>
        <a:bodyPr/>
        <a:lstStyle/>
        <a:p>
          <a:endParaRPr lang="ru-RU"/>
        </a:p>
      </dgm:t>
    </dgm:pt>
    <dgm:pt modelId="{016DDA26-780A-4D7F-AC02-8B7017F9767B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УЧЕБНО - МЕТОДИЧЕСКИЕ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89D4496-1672-4C24-A704-78E62ADDCA34}" type="parTrans" cxnId="{296230D3-D882-4F7A-8EFA-C2103806795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DD6EE32-9F62-41B8-8F60-B1339712844A}" type="sibTrans" cxnId="{296230D3-D882-4F7A-8EFA-C2103806795F}">
      <dgm:prSet/>
      <dgm:spPr/>
      <dgm:t>
        <a:bodyPr/>
        <a:lstStyle/>
        <a:p>
          <a:endParaRPr lang="ru-RU"/>
        </a:p>
      </dgm:t>
    </dgm:pt>
    <dgm:pt modelId="{4DE7ABB3-1622-4E11-B7F1-311B3DF3561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Наглядный материал, раздаточный материал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AF06711-6E04-48BC-AF41-BE24887C94CF}" type="parTrans" cxnId="{B6D636D7-E4E1-4D72-AE9A-342CF9976F2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46B4C9F-EAB1-43E2-805D-0AE2E00E4F77}" type="sibTrans" cxnId="{B6D636D7-E4E1-4D72-AE9A-342CF9976F28}">
      <dgm:prSet/>
      <dgm:spPr/>
      <dgm:t>
        <a:bodyPr/>
        <a:lstStyle/>
        <a:p>
          <a:endParaRPr lang="ru-RU"/>
        </a:p>
      </dgm:t>
    </dgm:pt>
    <dgm:pt modelId="{B97D5E04-4D4A-47FE-94ED-2699DD3BFE41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Учебники, методические пособия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F7C4BC9-A3C2-4ABC-A9E8-6E294A38ED16}" type="parTrans" cxnId="{61BF3875-8895-4997-A43C-3915B980283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041CF19-202D-4171-968A-E65D86C86695}" type="sibTrans" cxnId="{61BF3875-8895-4997-A43C-3915B9802830}">
      <dgm:prSet/>
      <dgm:spPr/>
      <dgm:t>
        <a:bodyPr/>
        <a:lstStyle/>
        <a:p>
          <a:endParaRPr lang="ru-RU"/>
        </a:p>
      </dgm:t>
    </dgm:pt>
    <dgm:pt modelId="{A2E837FE-1613-4977-9ACB-2418FA514184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КАДРОВЫЕ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D7F2BD8-8AB7-4A96-ABD2-0BB55B171911}" type="parTrans" cxnId="{39E0B097-243E-4983-A1B2-8C04D0C7BD9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E2EDE27-266A-4994-9948-486D96BC193A}" type="sibTrans" cxnId="{39E0B097-243E-4983-A1B2-8C04D0C7BD9D}">
      <dgm:prSet/>
      <dgm:spPr/>
      <dgm:t>
        <a:bodyPr/>
        <a:lstStyle/>
        <a:p>
          <a:endParaRPr lang="ru-RU"/>
        </a:p>
      </dgm:t>
    </dgm:pt>
    <dgm:pt modelId="{B3FD35BE-31A5-4133-ABC2-ED2708C6080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Учитель</a:t>
          </a:r>
        </a:p>
      </dgm:t>
    </dgm:pt>
    <dgm:pt modelId="{DEDDF1DE-D485-45A2-9475-69F31E3F5408}" type="parTrans" cxnId="{EAE8319E-E40D-450F-BC86-CEF1BB2B58D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C3D6F55-327E-498A-A006-8C01995BE385}" type="sibTrans" cxnId="{EAE8319E-E40D-450F-BC86-CEF1BB2B58DF}">
      <dgm:prSet/>
      <dgm:spPr/>
      <dgm:t>
        <a:bodyPr/>
        <a:lstStyle/>
        <a:p>
          <a:endParaRPr lang="ru-RU"/>
        </a:p>
      </dgm:t>
    </dgm:pt>
    <dgm:pt modelId="{DBCF89F9-4205-43F4-A421-C61B808B6D07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Педагог-психолог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B3AB5E-E873-467E-A5A8-B2BD90617447}" type="parTrans" cxnId="{4E4D5E51-FA85-4096-87B8-C31068A18EB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11D29F5-B72B-4C0E-BA1B-314B70EB6B12}" type="sibTrans" cxnId="{4E4D5E51-FA85-4096-87B8-C31068A18EBB}">
      <dgm:prSet/>
      <dgm:spPr/>
      <dgm:t>
        <a:bodyPr/>
        <a:lstStyle/>
        <a:p>
          <a:endParaRPr lang="ru-RU"/>
        </a:p>
      </dgm:t>
    </dgm:pt>
    <dgm:pt modelId="{9D9681E5-71C0-4AB7-A941-520CFB6640B7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ИНФОРМАЦИОННЫЕ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618D02E-FB44-40B4-B82C-DBD1B9A6979F}" type="parTrans" cxnId="{A24D94EC-9B78-4F6E-9EF7-D5BEE33A17A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AE6095D-FE52-4D3C-A782-33CD56266520}" type="sibTrans" cxnId="{A24D94EC-9B78-4F6E-9EF7-D5BEE33A17A2}">
      <dgm:prSet/>
      <dgm:spPr/>
      <dgm:t>
        <a:bodyPr/>
        <a:lstStyle/>
        <a:p>
          <a:endParaRPr lang="ru-RU"/>
        </a:p>
      </dgm:t>
    </dgm:pt>
    <dgm:pt modelId="{697115AE-436F-4D75-B916-53864BD4725B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Интернет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78BF587-255C-4E9A-A60C-856CE4F3E34F}" type="parTrans" cxnId="{F35A95E4-0965-4CAA-8447-95FEFF9E947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1F1EA29-011A-495D-83B1-C1289CAF09A4}" type="sibTrans" cxnId="{F35A95E4-0965-4CAA-8447-95FEFF9E9476}">
      <dgm:prSet/>
      <dgm:spPr/>
      <dgm:t>
        <a:bodyPr/>
        <a:lstStyle/>
        <a:p>
          <a:endParaRPr lang="ru-RU"/>
        </a:p>
      </dgm:t>
    </dgm:pt>
    <dgm:pt modelId="{C3F4FF43-89E7-4BE3-83AD-3EFECA4BCB94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Методичес-кая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 литература</a:t>
          </a:r>
        </a:p>
      </dgm:t>
    </dgm:pt>
    <dgm:pt modelId="{3F43B23E-B7FF-4D18-A272-21D5CF7FA311}" type="parTrans" cxnId="{88F59D90-A2B6-4E6C-960F-45B3BC332C9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37172E4-A5A2-44EA-ACB9-214F9C8AAAB4}" type="sibTrans" cxnId="{88F59D90-A2B6-4E6C-960F-45B3BC332C92}">
      <dgm:prSet/>
      <dgm:spPr/>
      <dgm:t>
        <a:bodyPr/>
        <a:lstStyle/>
        <a:p>
          <a:endParaRPr lang="ru-RU"/>
        </a:p>
      </dgm:t>
    </dgm:pt>
    <dgm:pt modelId="{66FBA56E-C2E0-4C57-9F17-1EBF76B9F3F6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CD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 - диски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DFC31B7-BE89-4FD1-9B47-C38F248C018C}" type="parTrans" cxnId="{A1C9F3E5-7D26-4EC8-AFEA-D44E6513BED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5D60AD4-28CA-467A-8A7A-8021310F78B1}" type="sibTrans" cxnId="{A1C9F3E5-7D26-4EC8-AFEA-D44E6513BED2}">
      <dgm:prSet/>
      <dgm:spPr/>
      <dgm:t>
        <a:bodyPr/>
        <a:lstStyle/>
        <a:p>
          <a:endParaRPr lang="ru-RU"/>
        </a:p>
      </dgm:t>
    </dgm:pt>
    <dgm:pt modelId="{C5B9D08E-EEA3-4F53-A6E5-CBB0F7BA02F7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МАТЕРИАЛЬНО-ТЕХНИЧЕСКИЕ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543F635-6987-4D44-8437-94974810E3FA}" type="parTrans" cxnId="{2040C424-97E0-4116-80B1-1503353E8E9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F962D74-78FD-4C8B-972F-DAB09ACB6F09}" type="sibTrans" cxnId="{2040C424-97E0-4116-80B1-1503353E8E90}">
      <dgm:prSet/>
      <dgm:spPr/>
      <dgm:t>
        <a:bodyPr/>
        <a:lstStyle/>
        <a:p>
          <a:endParaRPr lang="ru-RU"/>
        </a:p>
      </dgm:t>
    </dgm:pt>
    <dgm:pt modelId="{FA652589-6554-486A-9015-4C2414D8B52D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Принтер,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сканер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5BCB9D9-534A-444E-B10B-641941E70443}" type="parTrans" cxnId="{DC91DA0D-8E5A-4750-AD3E-D4896CB5103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3ACEDC8-F4AA-4E0E-B486-32C1C7ECD959}" type="sibTrans" cxnId="{DC91DA0D-8E5A-4750-AD3E-D4896CB51039}">
      <dgm:prSet/>
      <dgm:spPr/>
      <dgm:t>
        <a:bodyPr/>
        <a:lstStyle/>
        <a:p>
          <a:endParaRPr lang="ru-RU"/>
        </a:p>
      </dgm:t>
    </dgm:pt>
    <dgm:pt modelId="{BA534630-4531-4C10-A7E8-A0334CAD7922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Проекцион-ная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система</a:t>
          </a:r>
        </a:p>
      </dgm:t>
    </dgm:pt>
    <dgm:pt modelId="{341FBD41-5C1E-4EE3-AF6F-5EBDE9629DF6}" type="parTrans" cxnId="{A7D74787-D2F8-4D49-AD88-4627EFFA8DC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9AFEF06-A376-47AF-BA86-9496A3997E9D}" type="sibTrans" cxnId="{A7D74787-D2F8-4D49-AD88-4627EFFA8DCE}">
      <dgm:prSet/>
      <dgm:spPr/>
      <dgm:t>
        <a:bodyPr/>
        <a:lstStyle/>
        <a:p>
          <a:endParaRPr lang="ru-RU"/>
        </a:p>
      </dgm:t>
    </dgm:pt>
    <dgm:pt modelId="{ECF3C9ED-6EF3-4266-827D-A9808FD828EF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Компьютер</a:t>
          </a:r>
          <a:endParaRPr kumimoji="0" lang="ru-RU" sz="1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794B6FF-5135-4BBB-95A2-28C5191E12FD}" type="parTrans" cxnId="{0D7DFC8E-2706-44BA-86CB-AB2F54AA052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7988462-A18E-4748-9879-DA547ED72B49}" type="sibTrans" cxnId="{0D7DFC8E-2706-44BA-86CB-AB2F54AA052B}">
      <dgm:prSet/>
      <dgm:spPr/>
      <dgm:t>
        <a:bodyPr/>
        <a:lstStyle/>
        <a:p>
          <a:endParaRPr lang="ru-RU"/>
        </a:p>
      </dgm:t>
    </dgm:pt>
    <dgm:pt modelId="{2A626EBF-815F-4E46-8C60-38420E596DB3}" type="pres">
      <dgm:prSet presAssocID="{A88863A3-6BD9-468C-8EEA-C9B67DBB8E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8B8CFE-334C-4B21-8811-C2C7109751DF}" type="pres">
      <dgm:prSet presAssocID="{0C38C9AD-3173-494C-82CD-78C506DB8F59}" presName="hierRoot1" presStyleCnt="0">
        <dgm:presLayoutVars>
          <dgm:hierBranch val="hang"/>
        </dgm:presLayoutVars>
      </dgm:prSet>
      <dgm:spPr/>
    </dgm:pt>
    <dgm:pt modelId="{CC7D0DD7-4057-4B0D-BE79-35C862CB8B54}" type="pres">
      <dgm:prSet presAssocID="{0C38C9AD-3173-494C-82CD-78C506DB8F59}" presName="rootComposite1" presStyleCnt="0"/>
      <dgm:spPr/>
    </dgm:pt>
    <dgm:pt modelId="{19B4B861-D48B-40CE-B138-EE5FAF3D1D91}" type="pres">
      <dgm:prSet presAssocID="{0C38C9AD-3173-494C-82CD-78C506DB8F59}" presName="rootText1" presStyleLbl="node0" presStyleIdx="0" presStyleCnt="1" custScaleX="237649" custLinFactNeighborX="7718" custLinFactNeighborY="-37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788C78-A2D2-40FD-8232-14C81BB59282}" type="pres">
      <dgm:prSet presAssocID="{0C38C9AD-3173-494C-82CD-78C506DB8F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B0BB0F-8EE3-467B-93FC-8286B5D07A2A}" type="pres">
      <dgm:prSet presAssocID="{0C38C9AD-3173-494C-82CD-78C506DB8F59}" presName="hierChild2" presStyleCnt="0"/>
      <dgm:spPr/>
    </dgm:pt>
    <dgm:pt modelId="{41B30CEC-E5E2-4DFD-9575-015F9195D6FB}" type="pres">
      <dgm:prSet presAssocID="{089D4496-1672-4C24-A704-78E62ADDCA34}" presName="Name48" presStyleLbl="parChTrans1D2" presStyleIdx="0" presStyleCnt="4"/>
      <dgm:spPr/>
      <dgm:t>
        <a:bodyPr/>
        <a:lstStyle/>
        <a:p>
          <a:endParaRPr lang="ru-RU"/>
        </a:p>
      </dgm:t>
    </dgm:pt>
    <dgm:pt modelId="{70DE05C5-CF77-4612-B421-810F0AB119F0}" type="pres">
      <dgm:prSet presAssocID="{016DDA26-780A-4D7F-AC02-8B7017F9767B}" presName="hierRoot2" presStyleCnt="0">
        <dgm:presLayoutVars>
          <dgm:hierBranch/>
        </dgm:presLayoutVars>
      </dgm:prSet>
      <dgm:spPr/>
    </dgm:pt>
    <dgm:pt modelId="{251794C1-844F-4648-B24F-1A72585820CB}" type="pres">
      <dgm:prSet presAssocID="{016DDA26-780A-4D7F-AC02-8B7017F9767B}" presName="rootComposite" presStyleCnt="0"/>
      <dgm:spPr/>
    </dgm:pt>
    <dgm:pt modelId="{EFA7A2F2-9BC3-4B92-B7EC-3369A9F3FF1C}" type="pres">
      <dgm:prSet presAssocID="{016DDA26-780A-4D7F-AC02-8B7017F9767B}" presName="rootText" presStyleLbl="node2" presStyleIdx="0" presStyleCnt="4" custScaleX="201474" custLinFactNeighborX="-32234" custLinFactNeighborY="-57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8461E1-80F6-4426-AE81-C70DCE72263A}" type="pres">
      <dgm:prSet presAssocID="{016DDA26-780A-4D7F-AC02-8B7017F9767B}" presName="rootConnector" presStyleLbl="node2" presStyleIdx="0" presStyleCnt="4"/>
      <dgm:spPr/>
      <dgm:t>
        <a:bodyPr/>
        <a:lstStyle/>
        <a:p>
          <a:endParaRPr lang="ru-RU"/>
        </a:p>
      </dgm:t>
    </dgm:pt>
    <dgm:pt modelId="{C0416A05-563D-4D3F-B5E0-09F5B6F7E611}" type="pres">
      <dgm:prSet presAssocID="{016DDA26-780A-4D7F-AC02-8B7017F9767B}" presName="hierChild4" presStyleCnt="0"/>
      <dgm:spPr/>
    </dgm:pt>
    <dgm:pt modelId="{F624DA43-76D0-4192-B996-AD91358A87F3}" type="pres">
      <dgm:prSet presAssocID="{AAF06711-6E04-48BC-AF41-BE24887C94CF}" presName="Name35" presStyleLbl="parChTrans1D3" presStyleIdx="0" presStyleCnt="10"/>
      <dgm:spPr/>
      <dgm:t>
        <a:bodyPr/>
        <a:lstStyle/>
        <a:p>
          <a:endParaRPr lang="ru-RU"/>
        </a:p>
      </dgm:t>
    </dgm:pt>
    <dgm:pt modelId="{A074D467-24D9-45D5-A905-6DEBF663DEE8}" type="pres">
      <dgm:prSet presAssocID="{4DE7ABB3-1622-4E11-B7F1-311B3DF35613}" presName="hierRoot2" presStyleCnt="0">
        <dgm:presLayoutVars>
          <dgm:hierBranch val="r"/>
        </dgm:presLayoutVars>
      </dgm:prSet>
      <dgm:spPr/>
    </dgm:pt>
    <dgm:pt modelId="{2C2C6AB4-CF4F-4D46-A1B7-DCD6A03E8A0A}" type="pres">
      <dgm:prSet presAssocID="{4DE7ABB3-1622-4E11-B7F1-311B3DF35613}" presName="rootComposite" presStyleCnt="0"/>
      <dgm:spPr/>
    </dgm:pt>
    <dgm:pt modelId="{6F6654DF-82AA-47F0-A824-7F2B4E70A37D}" type="pres">
      <dgm:prSet presAssocID="{4DE7ABB3-1622-4E11-B7F1-311B3DF35613}" presName="rootText" presStyleLbl="node3" presStyleIdx="0" presStyleCnt="10" custScaleX="141178" custScaleY="141178" custLinFactNeighborX="19181" custLinFactNeighborY="-66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DBCC9-C8AC-437C-B53E-D409DDDD4CCC}" type="pres">
      <dgm:prSet presAssocID="{4DE7ABB3-1622-4E11-B7F1-311B3DF35613}" presName="rootConnector" presStyleLbl="node3" presStyleIdx="0" presStyleCnt="10"/>
      <dgm:spPr/>
      <dgm:t>
        <a:bodyPr/>
        <a:lstStyle/>
        <a:p>
          <a:endParaRPr lang="ru-RU"/>
        </a:p>
      </dgm:t>
    </dgm:pt>
    <dgm:pt modelId="{79336436-E41A-43DE-8EEE-3E4891A531EA}" type="pres">
      <dgm:prSet presAssocID="{4DE7ABB3-1622-4E11-B7F1-311B3DF35613}" presName="hierChild4" presStyleCnt="0"/>
      <dgm:spPr/>
    </dgm:pt>
    <dgm:pt modelId="{4AB23223-EBE4-494A-B077-8B6EC752D4DF}" type="pres">
      <dgm:prSet presAssocID="{4DE7ABB3-1622-4E11-B7F1-311B3DF35613}" presName="hierChild5" presStyleCnt="0"/>
      <dgm:spPr/>
    </dgm:pt>
    <dgm:pt modelId="{7149CD6C-2323-4F02-96DC-F9D23199CB80}" type="pres">
      <dgm:prSet presAssocID="{FF7C4BC9-A3C2-4ABC-A9E8-6E294A38ED16}" presName="Name35" presStyleLbl="parChTrans1D3" presStyleIdx="1" presStyleCnt="10"/>
      <dgm:spPr/>
      <dgm:t>
        <a:bodyPr/>
        <a:lstStyle/>
        <a:p>
          <a:endParaRPr lang="ru-RU"/>
        </a:p>
      </dgm:t>
    </dgm:pt>
    <dgm:pt modelId="{162C1A47-FB92-4E35-B061-D9D608BE52A4}" type="pres">
      <dgm:prSet presAssocID="{B97D5E04-4D4A-47FE-94ED-2699DD3BFE41}" presName="hierRoot2" presStyleCnt="0">
        <dgm:presLayoutVars>
          <dgm:hierBranch val="r"/>
        </dgm:presLayoutVars>
      </dgm:prSet>
      <dgm:spPr/>
    </dgm:pt>
    <dgm:pt modelId="{A04ECA2F-51ED-4B39-AA18-ECDD1E0701AB}" type="pres">
      <dgm:prSet presAssocID="{B97D5E04-4D4A-47FE-94ED-2699DD3BFE41}" presName="rootComposite" presStyleCnt="0"/>
      <dgm:spPr/>
    </dgm:pt>
    <dgm:pt modelId="{1D4E8B9C-FB69-4890-95D5-75223E31D486}" type="pres">
      <dgm:prSet presAssocID="{B97D5E04-4D4A-47FE-94ED-2699DD3BFE41}" presName="rootText" presStyleLbl="node3" presStyleIdx="1" presStyleCnt="10" custScaleX="153237" custScaleY="124118" custLinFactNeighborX="29218" custLinFactNeighborY="-55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1CDFB-229D-4249-AB29-D102B5D1AB86}" type="pres">
      <dgm:prSet presAssocID="{B97D5E04-4D4A-47FE-94ED-2699DD3BFE41}" presName="rootConnector" presStyleLbl="node3" presStyleIdx="1" presStyleCnt="10"/>
      <dgm:spPr/>
      <dgm:t>
        <a:bodyPr/>
        <a:lstStyle/>
        <a:p>
          <a:endParaRPr lang="ru-RU"/>
        </a:p>
      </dgm:t>
    </dgm:pt>
    <dgm:pt modelId="{1CE41C01-63D5-44D4-B3A4-3EB7A618C608}" type="pres">
      <dgm:prSet presAssocID="{B97D5E04-4D4A-47FE-94ED-2699DD3BFE41}" presName="hierChild4" presStyleCnt="0"/>
      <dgm:spPr/>
    </dgm:pt>
    <dgm:pt modelId="{D8A1BB6C-68C5-4DD3-BF3F-59EE31BFD1C6}" type="pres">
      <dgm:prSet presAssocID="{B97D5E04-4D4A-47FE-94ED-2699DD3BFE41}" presName="hierChild5" presStyleCnt="0"/>
      <dgm:spPr/>
    </dgm:pt>
    <dgm:pt modelId="{954B661C-8E55-4702-BCDC-67879044C3D9}" type="pres">
      <dgm:prSet presAssocID="{016DDA26-780A-4D7F-AC02-8B7017F9767B}" presName="hierChild5" presStyleCnt="0"/>
      <dgm:spPr/>
    </dgm:pt>
    <dgm:pt modelId="{BE919C8A-ADA1-4D95-A85E-C911167936D6}" type="pres">
      <dgm:prSet presAssocID="{3D7F2BD8-8AB7-4A96-ABD2-0BB55B171911}" presName="Name48" presStyleLbl="parChTrans1D2" presStyleIdx="1" presStyleCnt="4"/>
      <dgm:spPr/>
      <dgm:t>
        <a:bodyPr/>
        <a:lstStyle/>
        <a:p>
          <a:endParaRPr lang="ru-RU"/>
        </a:p>
      </dgm:t>
    </dgm:pt>
    <dgm:pt modelId="{1450032A-39DC-4465-BAA5-7F98F35CB118}" type="pres">
      <dgm:prSet presAssocID="{A2E837FE-1613-4977-9ACB-2418FA514184}" presName="hierRoot2" presStyleCnt="0">
        <dgm:presLayoutVars>
          <dgm:hierBranch/>
        </dgm:presLayoutVars>
      </dgm:prSet>
      <dgm:spPr/>
    </dgm:pt>
    <dgm:pt modelId="{DF78FD86-FC2F-4A90-ADF8-9D065A34B169}" type="pres">
      <dgm:prSet presAssocID="{A2E837FE-1613-4977-9ACB-2418FA514184}" presName="rootComposite" presStyleCnt="0"/>
      <dgm:spPr/>
    </dgm:pt>
    <dgm:pt modelId="{975E1E5B-B573-4B63-8D35-4DAB0B996D6D}" type="pres">
      <dgm:prSet presAssocID="{A2E837FE-1613-4977-9ACB-2418FA514184}" presName="rootText" presStyleLbl="node2" presStyleIdx="1" presStyleCnt="4" custScaleX="177354" custScaleY="92943" custLinFactX="23226" custLinFactNeighborX="100000" custLinFactNeighborY="-57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96C99E-DE34-4FC3-9E81-C8368D3A7D50}" type="pres">
      <dgm:prSet presAssocID="{A2E837FE-1613-4977-9ACB-2418FA514184}" presName="rootConnector" presStyleLbl="node2" presStyleIdx="1" presStyleCnt="4"/>
      <dgm:spPr/>
      <dgm:t>
        <a:bodyPr/>
        <a:lstStyle/>
        <a:p>
          <a:endParaRPr lang="ru-RU"/>
        </a:p>
      </dgm:t>
    </dgm:pt>
    <dgm:pt modelId="{EE7D9468-818B-48E2-9526-C4C97C6D459A}" type="pres">
      <dgm:prSet presAssocID="{A2E837FE-1613-4977-9ACB-2418FA514184}" presName="hierChild4" presStyleCnt="0"/>
      <dgm:spPr/>
    </dgm:pt>
    <dgm:pt modelId="{01B8BF6C-AD2D-4738-B220-86F2FBE493E6}" type="pres">
      <dgm:prSet presAssocID="{DEDDF1DE-D485-45A2-9475-69F31E3F5408}" presName="Name35" presStyleLbl="parChTrans1D3" presStyleIdx="2" presStyleCnt="10"/>
      <dgm:spPr/>
      <dgm:t>
        <a:bodyPr/>
        <a:lstStyle/>
        <a:p>
          <a:endParaRPr lang="ru-RU"/>
        </a:p>
      </dgm:t>
    </dgm:pt>
    <dgm:pt modelId="{83A2A152-4335-4AB1-9D41-E8F9C8096762}" type="pres">
      <dgm:prSet presAssocID="{B3FD35BE-31A5-4133-ABC2-ED2708C60808}" presName="hierRoot2" presStyleCnt="0">
        <dgm:presLayoutVars>
          <dgm:hierBranch val="r"/>
        </dgm:presLayoutVars>
      </dgm:prSet>
      <dgm:spPr/>
    </dgm:pt>
    <dgm:pt modelId="{D049BD5B-8C31-4ECB-840A-C04A28F670A9}" type="pres">
      <dgm:prSet presAssocID="{B3FD35BE-31A5-4133-ABC2-ED2708C60808}" presName="rootComposite" presStyleCnt="0"/>
      <dgm:spPr/>
    </dgm:pt>
    <dgm:pt modelId="{570A49A8-02A4-4036-84FC-337A17FBA5A0}" type="pres">
      <dgm:prSet presAssocID="{B3FD35BE-31A5-4133-ABC2-ED2708C60808}" presName="rootText" presStyleLbl="node3" presStyleIdx="2" presStyleCnt="10" custLinFactX="11717" custLinFactNeighborX="100000" custLinFactNeighborY="-36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3A109-0EB3-4336-9E5F-6FF5868FA4CF}" type="pres">
      <dgm:prSet presAssocID="{B3FD35BE-31A5-4133-ABC2-ED2708C60808}" presName="rootConnector" presStyleLbl="node3" presStyleIdx="2" presStyleCnt="10"/>
      <dgm:spPr/>
      <dgm:t>
        <a:bodyPr/>
        <a:lstStyle/>
        <a:p>
          <a:endParaRPr lang="ru-RU"/>
        </a:p>
      </dgm:t>
    </dgm:pt>
    <dgm:pt modelId="{15D3BA9C-4F43-4AD3-BB52-8D0B891B30D0}" type="pres">
      <dgm:prSet presAssocID="{B3FD35BE-31A5-4133-ABC2-ED2708C60808}" presName="hierChild4" presStyleCnt="0"/>
      <dgm:spPr/>
    </dgm:pt>
    <dgm:pt modelId="{8B79DB7F-8F06-43C3-A1B7-79A4E63E58B1}" type="pres">
      <dgm:prSet presAssocID="{B3FD35BE-31A5-4133-ABC2-ED2708C60808}" presName="hierChild5" presStyleCnt="0"/>
      <dgm:spPr/>
    </dgm:pt>
    <dgm:pt modelId="{0BA907D0-194D-486E-BD4C-8C222DDB5C6C}" type="pres">
      <dgm:prSet presAssocID="{90B3AB5E-E873-467E-A5A8-B2BD90617447}" presName="Name35" presStyleLbl="parChTrans1D3" presStyleIdx="3" presStyleCnt="10"/>
      <dgm:spPr/>
      <dgm:t>
        <a:bodyPr/>
        <a:lstStyle/>
        <a:p>
          <a:endParaRPr lang="ru-RU"/>
        </a:p>
      </dgm:t>
    </dgm:pt>
    <dgm:pt modelId="{885D7BD0-35C4-4424-97B3-9941D9625FDA}" type="pres">
      <dgm:prSet presAssocID="{DBCF89F9-4205-43F4-A421-C61B808B6D07}" presName="hierRoot2" presStyleCnt="0">
        <dgm:presLayoutVars>
          <dgm:hierBranch val="r"/>
        </dgm:presLayoutVars>
      </dgm:prSet>
      <dgm:spPr/>
    </dgm:pt>
    <dgm:pt modelId="{8153DF31-C944-4F89-8841-CF16C8BC5088}" type="pres">
      <dgm:prSet presAssocID="{DBCF89F9-4205-43F4-A421-C61B808B6D07}" presName="rootComposite" presStyleCnt="0"/>
      <dgm:spPr/>
    </dgm:pt>
    <dgm:pt modelId="{0C0D62A7-73A1-4301-8592-59C4106D0858}" type="pres">
      <dgm:prSet presAssocID="{DBCF89F9-4205-43F4-A421-C61B808B6D07}" presName="rootText" presStyleLbl="node3" presStyleIdx="3" presStyleCnt="10" custLinFactX="7379" custLinFactNeighborX="100000" custLinFactNeighborY="-36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D4C103-19A9-4300-87B1-B7814506E13F}" type="pres">
      <dgm:prSet presAssocID="{DBCF89F9-4205-43F4-A421-C61B808B6D07}" presName="rootConnector" presStyleLbl="node3" presStyleIdx="3" presStyleCnt="10"/>
      <dgm:spPr/>
      <dgm:t>
        <a:bodyPr/>
        <a:lstStyle/>
        <a:p>
          <a:endParaRPr lang="ru-RU"/>
        </a:p>
      </dgm:t>
    </dgm:pt>
    <dgm:pt modelId="{8E781961-B16E-4A64-912C-566A16902869}" type="pres">
      <dgm:prSet presAssocID="{DBCF89F9-4205-43F4-A421-C61B808B6D07}" presName="hierChild4" presStyleCnt="0"/>
      <dgm:spPr/>
    </dgm:pt>
    <dgm:pt modelId="{85C4E26F-7604-4C9D-812C-B2F209E9664A}" type="pres">
      <dgm:prSet presAssocID="{DBCF89F9-4205-43F4-A421-C61B808B6D07}" presName="hierChild5" presStyleCnt="0"/>
      <dgm:spPr/>
    </dgm:pt>
    <dgm:pt modelId="{A2031507-B607-47C4-9533-5DA51D53CE67}" type="pres">
      <dgm:prSet presAssocID="{A2E837FE-1613-4977-9ACB-2418FA514184}" presName="hierChild5" presStyleCnt="0"/>
      <dgm:spPr/>
    </dgm:pt>
    <dgm:pt modelId="{28A6B7AE-3D5A-40E2-97C4-D6A8F6574CFC}" type="pres">
      <dgm:prSet presAssocID="{8618D02E-FB44-40B4-B82C-DBD1B9A6979F}" presName="Name48" presStyleLbl="parChTrans1D2" presStyleIdx="2" presStyleCnt="4"/>
      <dgm:spPr/>
      <dgm:t>
        <a:bodyPr/>
        <a:lstStyle/>
        <a:p>
          <a:endParaRPr lang="ru-RU"/>
        </a:p>
      </dgm:t>
    </dgm:pt>
    <dgm:pt modelId="{2AA7E124-F2F8-4344-9725-CEBA27B2AD19}" type="pres">
      <dgm:prSet presAssocID="{9D9681E5-71C0-4AB7-A941-520CFB6640B7}" presName="hierRoot2" presStyleCnt="0">
        <dgm:presLayoutVars>
          <dgm:hierBranch/>
        </dgm:presLayoutVars>
      </dgm:prSet>
      <dgm:spPr/>
    </dgm:pt>
    <dgm:pt modelId="{BDCF89EE-BF5F-40D9-A1EF-CF82E8DDF944}" type="pres">
      <dgm:prSet presAssocID="{9D9681E5-71C0-4AB7-A941-520CFB6640B7}" presName="rootComposite" presStyleCnt="0"/>
      <dgm:spPr/>
    </dgm:pt>
    <dgm:pt modelId="{2A40B50C-56B1-4D64-A63B-6855C89606EA}" type="pres">
      <dgm:prSet presAssocID="{9D9681E5-71C0-4AB7-A941-520CFB6640B7}" presName="rootText" presStyleLbl="node2" presStyleIdx="2" presStyleCnt="4" custScaleX="196471" custLinFactNeighborX="-47484" custLinFactNeighborY="-79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57283-4F75-4564-992C-5D58CA20F390}" type="pres">
      <dgm:prSet presAssocID="{9D9681E5-71C0-4AB7-A941-520CFB6640B7}" presName="rootConnector" presStyleLbl="node2" presStyleIdx="2" presStyleCnt="4"/>
      <dgm:spPr/>
      <dgm:t>
        <a:bodyPr/>
        <a:lstStyle/>
        <a:p>
          <a:endParaRPr lang="ru-RU"/>
        </a:p>
      </dgm:t>
    </dgm:pt>
    <dgm:pt modelId="{F376415F-80D0-4CEB-8CA1-AC3EC9423769}" type="pres">
      <dgm:prSet presAssocID="{9D9681E5-71C0-4AB7-A941-520CFB6640B7}" presName="hierChild4" presStyleCnt="0"/>
      <dgm:spPr/>
    </dgm:pt>
    <dgm:pt modelId="{8BEBA082-E523-4637-921E-0A1C0C1DACE1}" type="pres">
      <dgm:prSet presAssocID="{478BF587-255C-4E9A-A60C-856CE4F3E34F}" presName="Name35" presStyleLbl="parChTrans1D3" presStyleIdx="4" presStyleCnt="10"/>
      <dgm:spPr/>
      <dgm:t>
        <a:bodyPr/>
        <a:lstStyle/>
        <a:p>
          <a:endParaRPr lang="ru-RU"/>
        </a:p>
      </dgm:t>
    </dgm:pt>
    <dgm:pt modelId="{50FA88BA-9AB7-470E-A073-B5519606F89F}" type="pres">
      <dgm:prSet presAssocID="{697115AE-436F-4D75-B916-53864BD4725B}" presName="hierRoot2" presStyleCnt="0">
        <dgm:presLayoutVars>
          <dgm:hierBranch val="r"/>
        </dgm:presLayoutVars>
      </dgm:prSet>
      <dgm:spPr/>
    </dgm:pt>
    <dgm:pt modelId="{060E9985-8095-4581-AAD3-AA85223F05B2}" type="pres">
      <dgm:prSet presAssocID="{697115AE-436F-4D75-B916-53864BD4725B}" presName="rootComposite" presStyleCnt="0"/>
      <dgm:spPr/>
    </dgm:pt>
    <dgm:pt modelId="{C6269928-5346-49D9-968D-C9268ED4C9B4}" type="pres">
      <dgm:prSet presAssocID="{697115AE-436F-4D75-B916-53864BD4725B}" presName="rootText" presStyleLbl="node3" presStyleIdx="4" presStyleCnt="10" custLinFactNeighborX="13626" custLinFactNeighborY="-38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D5CFF-5725-45B3-A7F0-A786D7352383}" type="pres">
      <dgm:prSet presAssocID="{697115AE-436F-4D75-B916-53864BD4725B}" presName="rootConnector" presStyleLbl="node3" presStyleIdx="4" presStyleCnt="10"/>
      <dgm:spPr/>
      <dgm:t>
        <a:bodyPr/>
        <a:lstStyle/>
        <a:p>
          <a:endParaRPr lang="ru-RU"/>
        </a:p>
      </dgm:t>
    </dgm:pt>
    <dgm:pt modelId="{D6055A37-DFC0-4E52-9FF7-FE129FB01155}" type="pres">
      <dgm:prSet presAssocID="{697115AE-436F-4D75-B916-53864BD4725B}" presName="hierChild4" presStyleCnt="0"/>
      <dgm:spPr/>
    </dgm:pt>
    <dgm:pt modelId="{D0B2A59B-E987-4B3D-B82C-4AA70125FF13}" type="pres">
      <dgm:prSet presAssocID="{697115AE-436F-4D75-B916-53864BD4725B}" presName="hierChild5" presStyleCnt="0"/>
      <dgm:spPr/>
    </dgm:pt>
    <dgm:pt modelId="{64678621-5F34-47B0-8454-76BFD3EF4D9B}" type="pres">
      <dgm:prSet presAssocID="{3F43B23E-B7FF-4D18-A272-21D5CF7FA311}" presName="Name35" presStyleLbl="parChTrans1D3" presStyleIdx="5" presStyleCnt="10"/>
      <dgm:spPr/>
      <dgm:t>
        <a:bodyPr/>
        <a:lstStyle/>
        <a:p>
          <a:endParaRPr lang="ru-RU"/>
        </a:p>
      </dgm:t>
    </dgm:pt>
    <dgm:pt modelId="{CF9A8356-D3A7-491F-99E2-7A14DB1F06BB}" type="pres">
      <dgm:prSet presAssocID="{C3F4FF43-89E7-4BE3-83AD-3EFECA4BCB94}" presName="hierRoot2" presStyleCnt="0">
        <dgm:presLayoutVars>
          <dgm:hierBranch val="r"/>
        </dgm:presLayoutVars>
      </dgm:prSet>
      <dgm:spPr/>
    </dgm:pt>
    <dgm:pt modelId="{2EA5EFE7-18CF-457A-9FDC-C0704F304294}" type="pres">
      <dgm:prSet presAssocID="{C3F4FF43-89E7-4BE3-83AD-3EFECA4BCB94}" presName="rootComposite" presStyleCnt="0"/>
      <dgm:spPr/>
    </dgm:pt>
    <dgm:pt modelId="{60247C8B-F63C-43AE-B233-FA6A6B40775B}" type="pres">
      <dgm:prSet presAssocID="{C3F4FF43-89E7-4BE3-83AD-3EFECA4BCB94}" presName="rootText" presStyleLbl="node3" presStyleIdx="5" presStyleCnt="10" custLinFactNeighborX="1872" custLinFactNeighborY="-37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AABBF-6CAD-4D76-AD1C-03D5688C80C7}" type="pres">
      <dgm:prSet presAssocID="{C3F4FF43-89E7-4BE3-83AD-3EFECA4BCB94}" presName="rootConnector" presStyleLbl="node3" presStyleIdx="5" presStyleCnt="10"/>
      <dgm:spPr/>
      <dgm:t>
        <a:bodyPr/>
        <a:lstStyle/>
        <a:p>
          <a:endParaRPr lang="ru-RU"/>
        </a:p>
      </dgm:t>
    </dgm:pt>
    <dgm:pt modelId="{42694118-FF16-4E5C-A846-A44CAF81AB46}" type="pres">
      <dgm:prSet presAssocID="{C3F4FF43-89E7-4BE3-83AD-3EFECA4BCB94}" presName="hierChild4" presStyleCnt="0"/>
      <dgm:spPr/>
    </dgm:pt>
    <dgm:pt modelId="{780752E7-FA1B-4677-AAE6-ABDC884AF4AD}" type="pres">
      <dgm:prSet presAssocID="{C3F4FF43-89E7-4BE3-83AD-3EFECA4BCB94}" presName="hierChild5" presStyleCnt="0"/>
      <dgm:spPr/>
    </dgm:pt>
    <dgm:pt modelId="{1A7F0D4D-C007-4164-9D5E-24114793AE56}" type="pres">
      <dgm:prSet presAssocID="{5DFC31B7-BE89-4FD1-9B47-C38F248C018C}" presName="Name35" presStyleLbl="parChTrans1D3" presStyleIdx="6" presStyleCnt="10"/>
      <dgm:spPr/>
      <dgm:t>
        <a:bodyPr/>
        <a:lstStyle/>
        <a:p>
          <a:endParaRPr lang="ru-RU"/>
        </a:p>
      </dgm:t>
    </dgm:pt>
    <dgm:pt modelId="{0E006D0F-F38A-48E3-8072-50593AA261FC}" type="pres">
      <dgm:prSet presAssocID="{66FBA56E-C2E0-4C57-9F17-1EBF76B9F3F6}" presName="hierRoot2" presStyleCnt="0">
        <dgm:presLayoutVars>
          <dgm:hierBranch val="r"/>
        </dgm:presLayoutVars>
      </dgm:prSet>
      <dgm:spPr/>
    </dgm:pt>
    <dgm:pt modelId="{377EC839-242C-4D3C-8FA2-FFC105005C7B}" type="pres">
      <dgm:prSet presAssocID="{66FBA56E-C2E0-4C57-9F17-1EBF76B9F3F6}" presName="rootComposite" presStyleCnt="0"/>
      <dgm:spPr/>
    </dgm:pt>
    <dgm:pt modelId="{60F206B2-5CCD-4D05-BBC7-A23CE1128C32}" type="pres">
      <dgm:prSet presAssocID="{66FBA56E-C2E0-4C57-9F17-1EBF76B9F3F6}" presName="rootText" presStyleLbl="node3" presStyleIdx="6" presStyleCnt="10" custLinFactNeighborX="-6162" custLinFactNeighborY="-38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603B4-C70C-49BC-9D97-2334CBFA9DBC}" type="pres">
      <dgm:prSet presAssocID="{66FBA56E-C2E0-4C57-9F17-1EBF76B9F3F6}" presName="rootConnector" presStyleLbl="node3" presStyleIdx="6" presStyleCnt="10"/>
      <dgm:spPr/>
      <dgm:t>
        <a:bodyPr/>
        <a:lstStyle/>
        <a:p>
          <a:endParaRPr lang="ru-RU"/>
        </a:p>
      </dgm:t>
    </dgm:pt>
    <dgm:pt modelId="{FA1F1E09-9660-483C-A4D4-637D9ABB285E}" type="pres">
      <dgm:prSet presAssocID="{66FBA56E-C2E0-4C57-9F17-1EBF76B9F3F6}" presName="hierChild4" presStyleCnt="0"/>
      <dgm:spPr/>
    </dgm:pt>
    <dgm:pt modelId="{CB3E26B0-2541-4306-AC05-1D5F1BD7B417}" type="pres">
      <dgm:prSet presAssocID="{66FBA56E-C2E0-4C57-9F17-1EBF76B9F3F6}" presName="hierChild5" presStyleCnt="0"/>
      <dgm:spPr/>
    </dgm:pt>
    <dgm:pt modelId="{582EA18B-A94E-4E67-8E52-C911E83E45CF}" type="pres">
      <dgm:prSet presAssocID="{9D9681E5-71C0-4AB7-A941-520CFB6640B7}" presName="hierChild5" presStyleCnt="0"/>
      <dgm:spPr/>
    </dgm:pt>
    <dgm:pt modelId="{5D6A205B-C2D9-4EB5-A6ED-2F8B8079439D}" type="pres">
      <dgm:prSet presAssocID="{5543F635-6987-4D44-8437-94974810E3FA}" presName="Name48" presStyleLbl="parChTrans1D2" presStyleIdx="3" presStyleCnt="4"/>
      <dgm:spPr/>
      <dgm:t>
        <a:bodyPr/>
        <a:lstStyle/>
        <a:p>
          <a:endParaRPr lang="ru-RU"/>
        </a:p>
      </dgm:t>
    </dgm:pt>
    <dgm:pt modelId="{A01D0671-DB54-4E67-B795-79F489E5B757}" type="pres">
      <dgm:prSet presAssocID="{C5B9D08E-EEA3-4F53-A6E5-CBB0F7BA02F7}" presName="hierRoot2" presStyleCnt="0">
        <dgm:presLayoutVars>
          <dgm:hierBranch/>
        </dgm:presLayoutVars>
      </dgm:prSet>
      <dgm:spPr/>
    </dgm:pt>
    <dgm:pt modelId="{D5F778BD-8BD3-44C5-9171-8B6460278D96}" type="pres">
      <dgm:prSet presAssocID="{C5B9D08E-EEA3-4F53-A6E5-CBB0F7BA02F7}" presName="rootComposite" presStyleCnt="0"/>
      <dgm:spPr/>
    </dgm:pt>
    <dgm:pt modelId="{8BE64868-3F4F-472F-8795-6D9CB92E8965}" type="pres">
      <dgm:prSet presAssocID="{C5B9D08E-EEA3-4F53-A6E5-CBB0F7BA02F7}" presName="rootText" presStyleLbl="node2" presStyleIdx="3" presStyleCnt="4" custScaleX="188145" custLinFactNeighborX="23679" custLinFactNeighborY="-85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DBF416-69E7-4522-ACCC-A5973EC53827}" type="pres">
      <dgm:prSet presAssocID="{C5B9D08E-EEA3-4F53-A6E5-CBB0F7BA02F7}" presName="rootConnector" presStyleLbl="node2" presStyleIdx="3" presStyleCnt="4"/>
      <dgm:spPr/>
      <dgm:t>
        <a:bodyPr/>
        <a:lstStyle/>
        <a:p>
          <a:endParaRPr lang="ru-RU"/>
        </a:p>
      </dgm:t>
    </dgm:pt>
    <dgm:pt modelId="{08D4A94E-CF7C-4C59-AAB2-AFCCE26CDE69}" type="pres">
      <dgm:prSet presAssocID="{C5B9D08E-EEA3-4F53-A6E5-CBB0F7BA02F7}" presName="hierChild4" presStyleCnt="0"/>
      <dgm:spPr/>
    </dgm:pt>
    <dgm:pt modelId="{F26B9185-782B-4400-9244-FBBCDC2CFD52}" type="pres">
      <dgm:prSet presAssocID="{75BCB9D9-534A-444E-B10B-641941E70443}" presName="Name35" presStyleLbl="parChTrans1D3" presStyleIdx="7" presStyleCnt="10"/>
      <dgm:spPr/>
      <dgm:t>
        <a:bodyPr/>
        <a:lstStyle/>
        <a:p>
          <a:endParaRPr lang="ru-RU"/>
        </a:p>
      </dgm:t>
    </dgm:pt>
    <dgm:pt modelId="{AFC6CD67-69E6-4056-9881-9CBBB226E130}" type="pres">
      <dgm:prSet presAssocID="{FA652589-6554-486A-9015-4C2414D8B52D}" presName="hierRoot2" presStyleCnt="0">
        <dgm:presLayoutVars>
          <dgm:hierBranch val="r"/>
        </dgm:presLayoutVars>
      </dgm:prSet>
      <dgm:spPr/>
    </dgm:pt>
    <dgm:pt modelId="{EA58154B-26D7-481D-AA99-5B5A34C3F7AD}" type="pres">
      <dgm:prSet presAssocID="{FA652589-6554-486A-9015-4C2414D8B52D}" presName="rootComposite" presStyleCnt="0"/>
      <dgm:spPr/>
    </dgm:pt>
    <dgm:pt modelId="{E16E6E78-98E7-4A7C-871E-C8406D02E864}" type="pres">
      <dgm:prSet presAssocID="{FA652589-6554-486A-9015-4C2414D8B52D}" presName="rootText" presStyleLbl="node3" presStyleIdx="7" presStyleCnt="10" custLinFactNeighborX="611" custLinFactNeighborY="-38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CC2FE-169C-487E-9E0A-B3F44F5B4C91}" type="pres">
      <dgm:prSet presAssocID="{FA652589-6554-486A-9015-4C2414D8B52D}" presName="rootConnector" presStyleLbl="node3" presStyleIdx="7" presStyleCnt="10"/>
      <dgm:spPr/>
      <dgm:t>
        <a:bodyPr/>
        <a:lstStyle/>
        <a:p>
          <a:endParaRPr lang="ru-RU"/>
        </a:p>
      </dgm:t>
    </dgm:pt>
    <dgm:pt modelId="{882695EF-2EAC-4F4B-BBC3-4F005BF00B0D}" type="pres">
      <dgm:prSet presAssocID="{FA652589-6554-486A-9015-4C2414D8B52D}" presName="hierChild4" presStyleCnt="0"/>
      <dgm:spPr/>
    </dgm:pt>
    <dgm:pt modelId="{6DC2BE20-D94E-4504-B13D-03F6998E5193}" type="pres">
      <dgm:prSet presAssocID="{FA652589-6554-486A-9015-4C2414D8B52D}" presName="hierChild5" presStyleCnt="0"/>
      <dgm:spPr/>
    </dgm:pt>
    <dgm:pt modelId="{EF2131FE-B25D-4356-959B-25341E459ACB}" type="pres">
      <dgm:prSet presAssocID="{341FBD41-5C1E-4EE3-AF6F-5EBDE9629DF6}" presName="Name35" presStyleLbl="parChTrans1D3" presStyleIdx="8" presStyleCnt="10"/>
      <dgm:spPr/>
      <dgm:t>
        <a:bodyPr/>
        <a:lstStyle/>
        <a:p>
          <a:endParaRPr lang="ru-RU"/>
        </a:p>
      </dgm:t>
    </dgm:pt>
    <dgm:pt modelId="{F02C47CE-28E2-420A-A899-DC58B8483BA7}" type="pres">
      <dgm:prSet presAssocID="{BA534630-4531-4C10-A7E8-A0334CAD7922}" presName="hierRoot2" presStyleCnt="0">
        <dgm:presLayoutVars>
          <dgm:hierBranch val="r"/>
        </dgm:presLayoutVars>
      </dgm:prSet>
      <dgm:spPr/>
    </dgm:pt>
    <dgm:pt modelId="{A67E4F49-AB8D-41E0-B501-49BF755DF2FB}" type="pres">
      <dgm:prSet presAssocID="{BA534630-4531-4C10-A7E8-A0334CAD7922}" presName="rootComposite" presStyleCnt="0"/>
      <dgm:spPr/>
    </dgm:pt>
    <dgm:pt modelId="{667E39A5-4EFA-4E34-BE47-27E95B85FC2D}" type="pres">
      <dgm:prSet presAssocID="{BA534630-4531-4C10-A7E8-A0334CAD7922}" presName="rootText" presStyleLbl="node3" presStyleIdx="8" presStyleCnt="10" custLinFactNeighborX="-3728" custLinFactNeighborY="-38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92AB2-637C-4AA2-BBF6-EAA7D72D3269}" type="pres">
      <dgm:prSet presAssocID="{BA534630-4531-4C10-A7E8-A0334CAD7922}" presName="rootConnector" presStyleLbl="node3" presStyleIdx="8" presStyleCnt="10"/>
      <dgm:spPr/>
      <dgm:t>
        <a:bodyPr/>
        <a:lstStyle/>
        <a:p>
          <a:endParaRPr lang="ru-RU"/>
        </a:p>
      </dgm:t>
    </dgm:pt>
    <dgm:pt modelId="{5E3F1CEE-01C1-4A6F-A20F-40FF2CAC62E1}" type="pres">
      <dgm:prSet presAssocID="{BA534630-4531-4C10-A7E8-A0334CAD7922}" presName="hierChild4" presStyleCnt="0"/>
      <dgm:spPr/>
    </dgm:pt>
    <dgm:pt modelId="{37B8A8AA-9EF0-4AA2-9468-FEA56A9C95A7}" type="pres">
      <dgm:prSet presAssocID="{BA534630-4531-4C10-A7E8-A0334CAD7922}" presName="hierChild5" presStyleCnt="0"/>
      <dgm:spPr/>
    </dgm:pt>
    <dgm:pt modelId="{4860263A-31D6-4BFF-BB25-35B1B67C8E75}" type="pres">
      <dgm:prSet presAssocID="{A794B6FF-5135-4BBB-95A2-28C5191E12FD}" presName="Name35" presStyleLbl="parChTrans1D3" presStyleIdx="9" presStyleCnt="10"/>
      <dgm:spPr/>
      <dgm:t>
        <a:bodyPr/>
        <a:lstStyle/>
        <a:p>
          <a:endParaRPr lang="ru-RU"/>
        </a:p>
      </dgm:t>
    </dgm:pt>
    <dgm:pt modelId="{4BD4BB58-9CAD-4763-B898-EBA80F95095F}" type="pres">
      <dgm:prSet presAssocID="{ECF3C9ED-6EF3-4266-827D-A9808FD828EF}" presName="hierRoot2" presStyleCnt="0">
        <dgm:presLayoutVars>
          <dgm:hierBranch val="r"/>
        </dgm:presLayoutVars>
      </dgm:prSet>
      <dgm:spPr/>
    </dgm:pt>
    <dgm:pt modelId="{A71A54A3-B9EE-4148-872A-7FA289600F73}" type="pres">
      <dgm:prSet presAssocID="{ECF3C9ED-6EF3-4266-827D-A9808FD828EF}" presName="rootComposite" presStyleCnt="0"/>
      <dgm:spPr/>
    </dgm:pt>
    <dgm:pt modelId="{03EDE90F-16C9-465A-A02A-6ECE09A6A51E}" type="pres">
      <dgm:prSet presAssocID="{ECF3C9ED-6EF3-4266-827D-A9808FD828EF}" presName="rootText" presStyleLbl="node3" presStyleIdx="9" presStyleCnt="10" custScaleY="99991" custLinFactNeighborX="-13621" custLinFactNeighborY="-38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BC41E3-8B52-47C4-BAA5-686F404E0A1D}" type="pres">
      <dgm:prSet presAssocID="{ECF3C9ED-6EF3-4266-827D-A9808FD828EF}" presName="rootConnector" presStyleLbl="node3" presStyleIdx="9" presStyleCnt="10"/>
      <dgm:spPr/>
      <dgm:t>
        <a:bodyPr/>
        <a:lstStyle/>
        <a:p>
          <a:endParaRPr lang="ru-RU"/>
        </a:p>
      </dgm:t>
    </dgm:pt>
    <dgm:pt modelId="{0094165F-498D-4B8E-B7A7-7BD8906459C2}" type="pres">
      <dgm:prSet presAssocID="{ECF3C9ED-6EF3-4266-827D-A9808FD828EF}" presName="hierChild4" presStyleCnt="0"/>
      <dgm:spPr/>
    </dgm:pt>
    <dgm:pt modelId="{9F367BB4-E0E0-4CC7-94E3-D00387F14B1A}" type="pres">
      <dgm:prSet presAssocID="{ECF3C9ED-6EF3-4266-827D-A9808FD828EF}" presName="hierChild5" presStyleCnt="0"/>
      <dgm:spPr/>
    </dgm:pt>
    <dgm:pt modelId="{E08EDADF-8907-489F-A4B0-61C47837180F}" type="pres">
      <dgm:prSet presAssocID="{C5B9D08E-EEA3-4F53-A6E5-CBB0F7BA02F7}" presName="hierChild5" presStyleCnt="0"/>
      <dgm:spPr/>
    </dgm:pt>
    <dgm:pt modelId="{A1E0F7FE-CFA8-46D5-A44A-9AC25B8ED6C7}" type="pres">
      <dgm:prSet presAssocID="{0C38C9AD-3173-494C-82CD-78C506DB8F59}" presName="hierChild3" presStyleCnt="0"/>
      <dgm:spPr/>
    </dgm:pt>
  </dgm:ptLst>
  <dgm:cxnLst>
    <dgm:cxn modelId="{88F59D90-A2B6-4E6C-960F-45B3BC332C92}" srcId="{9D9681E5-71C0-4AB7-A941-520CFB6640B7}" destId="{C3F4FF43-89E7-4BE3-83AD-3EFECA4BCB94}" srcOrd="1" destOrd="0" parTransId="{3F43B23E-B7FF-4D18-A272-21D5CF7FA311}" sibTransId="{437172E4-A5A2-44EA-ACB9-214F9C8AAAB4}"/>
    <dgm:cxn modelId="{0CC6356B-1A84-4753-A149-D599DF5DBF5C}" type="presOf" srcId="{B97D5E04-4D4A-47FE-94ED-2699DD3BFE41}" destId="{1D4E8B9C-FB69-4890-95D5-75223E31D486}" srcOrd="0" destOrd="0" presId="urn:microsoft.com/office/officeart/2005/8/layout/orgChart1"/>
    <dgm:cxn modelId="{A1C9F3E5-7D26-4EC8-AFEA-D44E6513BED2}" srcId="{9D9681E5-71C0-4AB7-A941-520CFB6640B7}" destId="{66FBA56E-C2E0-4C57-9F17-1EBF76B9F3F6}" srcOrd="2" destOrd="0" parTransId="{5DFC31B7-BE89-4FD1-9B47-C38F248C018C}" sibTransId="{F5D60AD4-28CA-467A-8A7A-8021310F78B1}"/>
    <dgm:cxn modelId="{BC1A61FB-C9F7-41B4-8100-6BE7DF276C83}" type="presOf" srcId="{089D4496-1672-4C24-A704-78E62ADDCA34}" destId="{41B30CEC-E5E2-4DFD-9575-015F9195D6FB}" srcOrd="0" destOrd="0" presId="urn:microsoft.com/office/officeart/2005/8/layout/orgChart1"/>
    <dgm:cxn modelId="{4E4D5E51-FA85-4096-87B8-C31068A18EBB}" srcId="{A2E837FE-1613-4977-9ACB-2418FA514184}" destId="{DBCF89F9-4205-43F4-A421-C61B808B6D07}" srcOrd="1" destOrd="0" parTransId="{90B3AB5E-E873-467E-A5A8-B2BD90617447}" sibTransId="{911D29F5-B72B-4C0E-BA1B-314B70EB6B12}"/>
    <dgm:cxn modelId="{DD352DE2-3951-4675-9B3E-528CD2092BC7}" type="presOf" srcId="{DBCF89F9-4205-43F4-A421-C61B808B6D07}" destId="{6ED4C103-19A9-4300-87B1-B7814506E13F}" srcOrd="1" destOrd="0" presId="urn:microsoft.com/office/officeart/2005/8/layout/orgChart1"/>
    <dgm:cxn modelId="{DE4C0FDC-EB3B-4FAF-BD4E-0B4F7A7D816F}" type="presOf" srcId="{66FBA56E-C2E0-4C57-9F17-1EBF76B9F3F6}" destId="{9CE603B4-C70C-49BC-9D97-2334CBFA9DBC}" srcOrd="1" destOrd="0" presId="urn:microsoft.com/office/officeart/2005/8/layout/orgChart1"/>
    <dgm:cxn modelId="{B4576A32-67DB-4624-BF7C-D37BF91405F9}" type="presOf" srcId="{66FBA56E-C2E0-4C57-9F17-1EBF76B9F3F6}" destId="{60F206B2-5CCD-4D05-BBC7-A23CE1128C32}" srcOrd="0" destOrd="0" presId="urn:microsoft.com/office/officeart/2005/8/layout/orgChart1"/>
    <dgm:cxn modelId="{FACE9B2B-B3BF-40DD-8314-9B9AEF016E53}" type="presOf" srcId="{B3FD35BE-31A5-4133-ABC2-ED2708C60808}" destId="{8573A109-0EB3-4336-9E5F-6FF5868FA4CF}" srcOrd="1" destOrd="0" presId="urn:microsoft.com/office/officeart/2005/8/layout/orgChart1"/>
    <dgm:cxn modelId="{DB43FD31-2DC6-49EF-B154-D43A5BA24FCF}" type="presOf" srcId="{DBCF89F9-4205-43F4-A421-C61B808B6D07}" destId="{0C0D62A7-73A1-4301-8592-59C4106D0858}" srcOrd="0" destOrd="0" presId="urn:microsoft.com/office/officeart/2005/8/layout/orgChart1"/>
    <dgm:cxn modelId="{FD48EDDD-B18F-476A-A3E4-D070FBB8C196}" type="presOf" srcId="{C3F4FF43-89E7-4BE3-83AD-3EFECA4BCB94}" destId="{E24AABBF-6CAD-4D76-AD1C-03D5688C80C7}" srcOrd="1" destOrd="0" presId="urn:microsoft.com/office/officeart/2005/8/layout/orgChart1"/>
    <dgm:cxn modelId="{D0EA0C0A-AD5A-45CD-A8F6-D98466BD54F0}" type="presOf" srcId="{75BCB9D9-534A-444E-B10B-641941E70443}" destId="{F26B9185-782B-4400-9244-FBBCDC2CFD52}" srcOrd="0" destOrd="0" presId="urn:microsoft.com/office/officeart/2005/8/layout/orgChart1"/>
    <dgm:cxn modelId="{B2AF0AE8-77D4-4071-916B-2B3E2210B608}" type="presOf" srcId="{BA534630-4531-4C10-A7E8-A0334CAD7922}" destId="{C7B92AB2-637C-4AA2-BBF6-EAA7D72D3269}" srcOrd="1" destOrd="0" presId="urn:microsoft.com/office/officeart/2005/8/layout/orgChart1"/>
    <dgm:cxn modelId="{3864C1BC-DDD5-466A-B1BE-0A3FE6C95FB2}" type="presOf" srcId="{0C38C9AD-3173-494C-82CD-78C506DB8F59}" destId="{F6788C78-A2D2-40FD-8232-14C81BB59282}" srcOrd="1" destOrd="0" presId="urn:microsoft.com/office/officeart/2005/8/layout/orgChart1"/>
    <dgm:cxn modelId="{39E0B097-243E-4983-A1B2-8C04D0C7BD9D}" srcId="{0C38C9AD-3173-494C-82CD-78C506DB8F59}" destId="{A2E837FE-1613-4977-9ACB-2418FA514184}" srcOrd="1" destOrd="0" parTransId="{3D7F2BD8-8AB7-4A96-ABD2-0BB55B171911}" sibTransId="{1E2EDE27-266A-4994-9948-486D96BC193A}"/>
    <dgm:cxn modelId="{3518AF1C-34F4-4C7B-9400-C93655C32EDB}" type="presOf" srcId="{016DDA26-780A-4D7F-AC02-8B7017F9767B}" destId="{EFA7A2F2-9BC3-4B92-B7EC-3369A9F3FF1C}" srcOrd="0" destOrd="0" presId="urn:microsoft.com/office/officeart/2005/8/layout/orgChart1"/>
    <dgm:cxn modelId="{61BF3875-8895-4997-A43C-3915B9802830}" srcId="{016DDA26-780A-4D7F-AC02-8B7017F9767B}" destId="{B97D5E04-4D4A-47FE-94ED-2699DD3BFE41}" srcOrd="1" destOrd="0" parTransId="{FF7C4BC9-A3C2-4ABC-A9E8-6E294A38ED16}" sibTransId="{A041CF19-202D-4171-968A-E65D86C86695}"/>
    <dgm:cxn modelId="{B32CA687-1E28-44B1-97BE-B3FE187A9979}" type="presOf" srcId="{FF7C4BC9-A3C2-4ABC-A9E8-6E294A38ED16}" destId="{7149CD6C-2323-4F02-96DC-F9D23199CB80}" srcOrd="0" destOrd="0" presId="urn:microsoft.com/office/officeart/2005/8/layout/orgChart1"/>
    <dgm:cxn modelId="{0D7DFC8E-2706-44BA-86CB-AB2F54AA052B}" srcId="{C5B9D08E-EEA3-4F53-A6E5-CBB0F7BA02F7}" destId="{ECF3C9ED-6EF3-4266-827D-A9808FD828EF}" srcOrd="2" destOrd="0" parTransId="{A794B6FF-5135-4BBB-95A2-28C5191E12FD}" sibTransId="{47988462-A18E-4748-9879-DA547ED72B49}"/>
    <dgm:cxn modelId="{24280771-A06B-4927-97EE-0B3E0B43D0DF}" type="presOf" srcId="{5543F635-6987-4D44-8437-94974810E3FA}" destId="{5D6A205B-C2D9-4EB5-A6ED-2F8B8079439D}" srcOrd="0" destOrd="0" presId="urn:microsoft.com/office/officeart/2005/8/layout/orgChart1"/>
    <dgm:cxn modelId="{7F725227-FFD0-4B7B-94E8-40FC9725012B}" type="presOf" srcId="{ECF3C9ED-6EF3-4266-827D-A9808FD828EF}" destId="{03EDE90F-16C9-465A-A02A-6ECE09A6A51E}" srcOrd="0" destOrd="0" presId="urn:microsoft.com/office/officeart/2005/8/layout/orgChart1"/>
    <dgm:cxn modelId="{56ACA4F7-58BF-4C07-8D96-2C659D1CFCDF}" type="presOf" srcId="{9D9681E5-71C0-4AB7-A941-520CFB6640B7}" destId="{2A40B50C-56B1-4D64-A63B-6855C89606EA}" srcOrd="0" destOrd="0" presId="urn:microsoft.com/office/officeart/2005/8/layout/orgChart1"/>
    <dgm:cxn modelId="{B68662B7-1E34-461F-8BA1-B0B11C4A5E14}" type="presOf" srcId="{AAF06711-6E04-48BC-AF41-BE24887C94CF}" destId="{F624DA43-76D0-4192-B996-AD91358A87F3}" srcOrd="0" destOrd="0" presId="urn:microsoft.com/office/officeart/2005/8/layout/orgChart1"/>
    <dgm:cxn modelId="{FD4F80FF-EB50-41DC-9BEE-C31849808599}" type="presOf" srcId="{478BF587-255C-4E9A-A60C-856CE4F3E34F}" destId="{8BEBA082-E523-4637-921E-0A1C0C1DACE1}" srcOrd="0" destOrd="0" presId="urn:microsoft.com/office/officeart/2005/8/layout/orgChart1"/>
    <dgm:cxn modelId="{91B77E0D-221A-4D30-BDA2-056670F095CB}" type="presOf" srcId="{5DFC31B7-BE89-4FD1-9B47-C38F248C018C}" destId="{1A7F0D4D-C007-4164-9D5E-24114793AE56}" srcOrd="0" destOrd="0" presId="urn:microsoft.com/office/officeart/2005/8/layout/orgChart1"/>
    <dgm:cxn modelId="{F28708FE-BEE6-4DCD-A9EA-1ED5F692E78C}" type="presOf" srcId="{B3FD35BE-31A5-4133-ABC2-ED2708C60808}" destId="{570A49A8-02A4-4036-84FC-337A17FBA5A0}" srcOrd="0" destOrd="0" presId="urn:microsoft.com/office/officeart/2005/8/layout/orgChart1"/>
    <dgm:cxn modelId="{A1F7AFBB-6CC8-4D3A-90B4-FFBC6A552EA9}" type="presOf" srcId="{B97D5E04-4D4A-47FE-94ED-2699DD3BFE41}" destId="{2571CDFB-229D-4249-AB29-D102B5D1AB86}" srcOrd="1" destOrd="0" presId="urn:microsoft.com/office/officeart/2005/8/layout/orgChart1"/>
    <dgm:cxn modelId="{A7D74787-D2F8-4D49-AD88-4627EFFA8DCE}" srcId="{C5B9D08E-EEA3-4F53-A6E5-CBB0F7BA02F7}" destId="{BA534630-4531-4C10-A7E8-A0334CAD7922}" srcOrd="1" destOrd="0" parTransId="{341FBD41-5C1E-4EE3-AF6F-5EBDE9629DF6}" sibTransId="{29AFEF06-A376-47AF-BA86-9496A3997E9D}"/>
    <dgm:cxn modelId="{30961B9C-CC70-48C0-B100-7142E0CE4BDA}" type="presOf" srcId="{BA534630-4531-4C10-A7E8-A0334CAD7922}" destId="{667E39A5-4EFA-4E34-BE47-27E95B85FC2D}" srcOrd="0" destOrd="0" presId="urn:microsoft.com/office/officeart/2005/8/layout/orgChart1"/>
    <dgm:cxn modelId="{D4B302B3-CF03-4EF8-B3AF-46D23F7BC9DF}" type="presOf" srcId="{C5B9D08E-EEA3-4F53-A6E5-CBB0F7BA02F7}" destId="{17DBF416-69E7-4522-ACCC-A5973EC53827}" srcOrd="1" destOrd="0" presId="urn:microsoft.com/office/officeart/2005/8/layout/orgChart1"/>
    <dgm:cxn modelId="{D69648AD-94EB-4814-A27D-FD7E15A07E46}" type="presOf" srcId="{DEDDF1DE-D485-45A2-9475-69F31E3F5408}" destId="{01B8BF6C-AD2D-4738-B220-86F2FBE493E6}" srcOrd="0" destOrd="0" presId="urn:microsoft.com/office/officeart/2005/8/layout/orgChart1"/>
    <dgm:cxn modelId="{9CE967A1-EBF3-4050-8E53-AB3976270D3E}" type="presOf" srcId="{0C38C9AD-3173-494C-82CD-78C506DB8F59}" destId="{19B4B861-D48B-40CE-B138-EE5FAF3D1D91}" srcOrd="0" destOrd="0" presId="urn:microsoft.com/office/officeart/2005/8/layout/orgChart1"/>
    <dgm:cxn modelId="{2040C424-97E0-4116-80B1-1503353E8E90}" srcId="{0C38C9AD-3173-494C-82CD-78C506DB8F59}" destId="{C5B9D08E-EEA3-4F53-A6E5-CBB0F7BA02F7}" srcOrd="3" destOrd="0" parTransId="{5543F635-6987-4D44-8437-94974810E3FA}" sibTransId="{5F962D74-78FD-4C8B-972F-DAB09ACB6F09}"/>
    <dgm:cxn modelId="{E482B987-4216-4470-873F-D4170D6093F5}" type="presOf" srcId="{A2E837FE-1613-4977-9ACB-2418FA514184}" destId="{975E1E5B-B573-4B63-8D35-4DAB0B996D6D}" srcOrd="0" destOrd="0" presId="urn:microsoft.com/office/officeart/2005/8/layout/orgChart1"/>
    <dgm:cxn modelId="{EAE8319E-E40D-450F-BC86-CEF1BB2B58DF}" srcId="{A2E837FE-1613-4977-9ACB-2418FA514184}" destId="{B3FD35BE-31A5-4133-ABC2-ED2708C60808}" srcOrd="0" destOrd="0" parTransId="{DEDDF1DE-D485-45A2-9475-69F31E3F5408}" sibTransId="{3C3D6F55-327E-498A-A006-8C01995BE385}"/>
    <dgm:cxn modelId="{F35A95E4-0965-4CAA-8447-95FEFF9E9476}" srcId="{9D9681E5-71C0-4AB7-A941-520CFB6640B7}" destId="{697115AE-436F-4D75-B916-53864BD4725B}" srcOrd="0" destOrd="0" parTransId="{478BF587-255C-4E9A-A60C-856CE4F3E34F}" sibTransId="{91F1EA29-011A-495D-83B1-C1289CAF09A4}"/>
    <dgm:cxn modelId="{C31512A2-08D5-49C6-884E-DE4163924C72}" type="presOf" srcId="{C3F4FF43-89E7-4BE3-83AD-3EFECA4BCB94}" destId="{60247C8B-F63C-43AE-B233-FA6A6B40775B}" srcOrd="0" destOrd="0" presId="urn:microsoft.com/office/officeart/2005/8/layout/orgChart1"/>
    <dgm:cxn modelId="{A24D94EC-9B78-4F6E-9EF7-D5BEE33A17A2}" srcId="{0C38C9AD-3173-494C-82CD-78C506DB8F59}" destId="{9D9681E5-71C0-4AB7-A941-520CFB6640B7}" srcOrd="2" destOrd="0" parTransId="{8618D02E-FB44-40B4-B82C-DBD1B9A6979F}" sibTransId="{DAE6095D-FE52-4D3C-A782-33CD56266520}"/>
    <dgm:cxn modelId="{3C6B57FE-D58F-4E2F-A871-47D31752B609}" type="presOf" srcId="{3D7F2BD8-8AB7-4A96-ABD2-0BB55B171911}" destId="{BE919C8A-ADA1-4D95-A85E-C911167936D6}" srcOrd="0" destOrd="0" presId="urn:microsoft.com/office/officeart/2005/8/layout/orgChart1"/>
    <dgm:cxn modelId="{297172A6-A4F8-4D44-B986-D4D014CE7C9A}" type="presOf" srcId="{90B3AB5E-E873-467E-A5A8-B2BD90617447}" destId="{0BA907D0-194D-486E-BD4C-8C222DDB5C6C}" srcOrd="0" destOrd="0" presId="urn:microsoft.com/office/officeart/2005/8/layout/orgChart1"/>
    <dgm:cxn modelId="{60300E83-BA38-48E2-95C7-2454C24807F1}" type="presOf" srcId="{4DE7ABB3-1622-4E11-B7F1-311B3DF35613}" destId="{6F6654DF-82AA-47F0-A824-7F2B4E70A37D}" srcOrd="0" destOrd="0" presId="urn:microsoft.com/office/officeart/2005/8/layout/orgChart1"/>
    <dgm:cxn modelId="{15896F0B-74BB-48A9-BDF6-405FF1550572}" srcId="{A88863A3-6BD9-468C-8EEA-C9B67DBB8E78}" destId="{0C38C9AD-3173-494C-82CD-78C506DB8F59}" srcOrd="0" destOrd="0" parTransId="{A462563A-1B6B-4DEB-932A-AF834BDBD897}" sibTransId="{FE8A9E08-E6E4-4EB3-8B91-37C79F966090}"/>
    <dgm:cxn modelId="{3EEEF845-FEF2-45C2-9A2C-ABFD8E17A194}" type="presOf" srcId="{C5B9D08E-EEA3-4F53-A6E5-CBB0F7BA02F7}" destId="{8BE64868-3F4F-472F-8795-6D9CB92E8965}" srcOrd="0" destOrd="0" presId="urn:microsoft.com/office/officeart/2005/8/layout/orgChart1"/>
    <dgm:cxn modelId="{FB7A41EC-F423-46BE-B0CC-4A87DF97FF5B}" type="presOf" srcId="{ECF3C9ED-6EF3-4266-827D-A9808FD828EF}" destId="{BEBC41E3-8B52-47C4-BAA5-686F404E0A1D}" srcOrd="1" destOrd="0" presId="urn:microsoft.com/office/officeart/2005/8/layout/orgChart1"/>
    <dgm:cxn modelId="{B6D636D7-E4E1-4D72-AE9A-342CF9976F28}" srcId="{016DDA26-780A-4D7F-AC02-8B7017F9767B}" destId="{4DE7ABB3-1622-4E11-B7F1-311B3DF35613}" srcOrd="0" destOrd="0" parTransId="{AAF06711-6E04-48BC-AF41-BE24887C94CF}" sibTransId="{746B4C9F-EAB1-43E2-805D-0AE2E00E4F77}"/>
    <dgm:cxn modelId="{7BC13BAD-41DF-4372-BBA5-341E0C88203D}" type="presOf" srcId="{9D9681E5-71C0-4AB7-A941-520CFB6640B7}" destId="{16D57283-4F75-4564-992C-5D58CA20F390}" srcOrd="1" destOrd="0" presId="urn:microsoft.com/office/officeart/2005/8/layout/orgChart1"/>
    <dgm:cxn modelId="{8D6A98FD-3A52-4CBB-B70C-2C7523ECDC2E}" type="presOf" srcId="{A2E837FE-1613-4977-9ACB-2418FA514184}" destId="{7696C99E-DE34-4FC3-9E81-C8368D3A7D50}" srcOrd="1" destOrd="0" presId="urn:microsoft.com/office/officeart/2005/8/layout/orgChart1"/>
    <dgm:cxn modelId="{FC2AC893-FFD3-4956-A6B4-564376DA96CA}" type="presOf" srcId="{FA652589-6554-486A-9015-4C2414D8B52D}" destId="{E16E6E78-98E7-4A7C-871E-C8406D02E864}" srcOrd="0" destOrd="0" presId="urn:microsoft.com/office/officeart/2005/8/layout/orgChart1"/>
    <dgm:cxn modelId="{6BA492DB-7B00-480A-B04F-0506FE97606C}" type="presOf" srcId="{697115AE-436F-4D75-B916-53864BD4725B}" destId="{54AD5CFF-5725-45B3-A7F0-A786D7352383}" srcOrd="1" destOrd="0" presId="urn:microsoft.com/office/officeart/2005/8/layout/orgChart1"/>
    <dgm:cxn modelId="{5D404CB7-E3C2-42C9-B4FF-7166B462D993}" type="presOf" srcId="{A794B6FF-5135-4BBB-95A2-28C5191E12FD}" destId="{4860263A-31D6-4BFF-BB25-35B1B67C8E75}" srcOrd="0" destOrd="0" presId="urn:microsoft.com/office/officeart/2005/8/layout/orgChart1"/>
    <dgm:cxn modelId="{F04ED690-C7EA-4DAD-8690-298BC146452F}" type="presOf" srcId="{016DDA26-780A-4D7F-AC02-8B7017F9767B}" destId="{988461E1-80F6-4426-AE81-C70DCE72263A}" srcOrd="1" destOrd="0" presId="urn:microsoft.com/office/officeart/2005/8/layout/orgChart1"/>
    <dgm:cxn modelId="{3923D75A-9248-47E9-B7BD-12A11BD41F81}" type="presOf" srcId="{3F43B23E-B7FF-4D18-A272-21D5CF7FA311}" destId="{64678621-5F34-47B0-8454-76BFD3EF4D9B}" srcOrd="0" destOrd="0" presId="urn:microsoft.com/office/officeart/2005/8/layout/orgChart1"/>
    <dgm:cxn modelId="{0BCFDA0A-F039-4299-9B54-29AD8F514F3E}" type="presOf" srcId="{4DE7ABB3-1622-4E11-B7F1-311B3DF35613}" destId="{E45DBCC9-C8AC-437C-B53E-D409DDDD4CCC}" srcOrd="1" destOrd="0" presId="urn:microsoft.com/office/officeart/2005/8/layout/orgChart1"/>
    <dgm:cxn modelId="{296230D3-D882-4F7A-8EFA-C2103806795F}" srcId="{0C38C9AD-3173-494C-82CD-78C506DB8F59}" destId="{016DDA26-780A-4D7F-AC02-8B7017F9767B}" srcOrd="0" destOrd="0" parTransId="{089D4496-1672-4C24-A704-78E62ADDCA34}" sibTransId="{1DD6EE32-9F62-41B8-8F60-B1339712844A}"/>
    <dgm:cxn modelId="{7E10FA7E-F0E3-41F8-9575-F9D7C39FA026}" type="presOf" srcId="{697115AE-436F-4D75-B916-53864BD4725B}" destId="{C6269928-5346-49D9-968D-C9268ED4C9B4}" srcOrd="0" destOrd="0" presId="urn:microsoft.com/office/officeart/2005/8/layout/orgChart1"/>
    <dgm:cxn modelId="{DC91DA0D-8E5A-4750-AD3E-D4896CB51039}" srcId="{C5B9D08E-EEA3-4F53-A6E5-CBB0F7BA02F7}" destId="{FA652589-6554-486A-9015-4C2414D8B52D}" srcOrd="0" destOrd="0" parTransId="{75BCB9D9-534A-444E-B10B-641941E70443}" sibTransId="{A3ACEDC8-F4AA-4E0E-B486-32C1C7ECD959}"/>
    <dgm:cxn modelId="{26AD9B59-96B3-449E-AC19-623A66F87A19}" type="presOf" srcId="{FA652589-6554-486A-9015-4C2414D8B52D}" destId="{5C2CC2FE-169C-487E-9E0A-B3F44F5B4C91}" srcOrd="1" destOrd="0" presId="urn:microsoft.com/office/officeart/2005/8/layout/orgChart1"/>
    <dgm:cxn modelId="{65F7B204-3BE4-4669-9DEB-B79349685F49}" type="presOf" srcId="{A88863A3-6BD9-468C-8EEA-C9B67DBB8E78}" destId="{2A626EBF-815F-4E46-8C60-38420E596DB3}" srcOrd="0" destOrd="0" presId="urn:microsoft.com/office/officeart/2005/8/layout/orgChart1"/>
    <dgm:cxn modelId="{7B6A9813-E7FD-496F-8FB0-5236CA263D34}" type="presOf" srcId="{8618D02E-FB44-40B4-B82C-DBD1B9A6979F}" destId="{28A6B7AE-3D5A-40E2-97C4-D6A8F6574CFC}" srcOrd="0" destOrd="0" presId="urn:microsoft.com/office/officeart/2005/8/layout/orgChart1"/>
    <dgm:cxn modelId="{6EAB213C-7465-499E-A42A-63E83AF349EC}" type="presOf" srcId="{341FBD41-5C1E-4EE3-AF6F-5EBDE9629DF6}" destId="{EF2131FE-B25D-4356-959B-25341E459ACB}" srcOrd="0" destOrd="0" presId="urn:microsoft.com/office/officeart/2005/8/layout/orgChart1"/>
    <dgm:cxn modelId="{04F24EBF-91E1-4886-8CF2-232EECD1770B}" type="presParOf" srcId="{2A626EBF-815F-4E46-8C60-38420E596DB3}" destId="{8C8B8CFE-334C-4B21-8811-C2C7109751DF}" srcOrd="0" destOrd="0" presId="urn:microsoft.com/office/officeart/2005/8/layout/orgChart1"/>
    <dgm:cxn modelId="{667DAD00-F036-4B57-9AC3-38C450756B04}" type="presParOf" srcId="{8C8B8CFE-334C-4B21-8811-C2C7109751DF}" destId="{CC7D0DD7-4057-4B0D-BE79-35C862CB8B54}" srcOrd="0" destOrd="0" presId="urn:microsoft.com/office/officeart/2005/8/layout/orgChart1"/>
    <dgm:cxn modelId="{31421BF3-D600-4F70-B0F0-0AFE642D7BB7}" type="presParOf" srcId="{CC7D0DD7-4057-4B0D-BE79-35C862CB8B54}" destId="{19B4B861-D48B-40CE-B138-EE5FAF3D1D91}" srcOrd="0" destOrd="0" presId="urn:microsoft.com/office/officeart/2005/8/layout/orgChart1"/>
    <dgm:cxn modelId="{AD284519-8350-41C2-B6F8-D6001338C24F}" type="presParOf" srcId="{CC7D0DD7-4057-4B0D-BE79-35C862CB8B54}" destId="{F6788C78-A2D2-40FD-8232-14C81BB59282}" srcOrd="1" destOrd="0" presId="urn:microsoft.com/office/officeart/2005/8/layout/orgChart1"/>
    <dgm:cxn modelId="{9B175A1A-8690-4E29-9CCC-A60D3E5F3CA6}" type="presParOf" srcId="{8C8B8CFE-334C-4B21-8811-C2C7109751DF}" destId="{16B0BB0F-8EE3-467B-93FC-8286B5D07A2A}" srcOrd="1" destOrd="0" presId="urn:microsoft.com/office/officeart/2005/8/layout/orgChart1"/>
    <dgm:cxn modelId="{CE3D898D-011A-4A98-BB14-2DB19C93D1FE}" type="presParOf" srcId="{16B0BB0F-8EE3-467B-93FC-8286B5D07A2A}" destId="{41B30CEC-E5E2-4DFD-9575-015F9195D6FB}" srcOrd="0" destOrd="0" presId="urn:microsoft.com/office/officeart/2005/8/layout/orgChart1"/>
    <dgm:cxn modelId="{E7F15417-7DBF-4505-A777-46140DAAAB24}" type="presParOf" srcId="{16B0BB0F-8EE3-467B-93FC-8286B5D07A2A}" destId="{70DE05C5-CF77-4612-B421-810F0AB119F0}" srcOrd="1" destOrd="0" presId="urn:microsoft.com/office/officeart/2005/8/layout/orgChart1"/>
    <dgm:cxn modelId="{86074761-D571-4F93-AD31-4B189E3314EA}" type="presParOf" srcId="{70DE05C5-CF77-4612-B421-810F0AB119F0}" destId="{251794C1-844F-4648-B24F-1A72585820CB}" srcOrd="0" destOrd="0" presId="urn:microsoft.com/office/officeart/2005/8/layout/orgChart1"/>
    <dgm:cxn modelId="{35DC0DEC-5061-4124-A853-6087E6DA1A75}" type="presParOf" srcId="{251794C1-844F-4648-B24F-1A72585820CB}" destId="{EFA7A2F2-9BC3-4B92-B7EC-3369A9F3FF1C}" srcOrd="0" destOrd="0" presId="urn:microsoft.com/office/officeart/2005/8/layout/orgChart1"/>
    <dgm:cxn modelId="{CB7ABD9C-0AF8-459F-BAE9-0F0D0D0A86D0}" type="presParOf" srcId="{251794C1-844F-4648-B24F-1A72585820CB}" destId="{988461E1-80F6-4426-AE81-C70DCE72263A}" srcOrd="1" destOrd="0" presId="urn:microsoft.com/office/officeart/2005/8/layout/orgChart1"/>
    <dgm:cxn modelId="{EFD5028F-CD1A-420C-BF91-A6571CCD3E1D}" type="presParOf" srcId="{70DE05C5-CF77-4612-B421-810F0AB119F0}" destId="{C0416A05-563D-4D3F-B5E0-09F5B6F7E611}" srcOrd="1" destOrd="0" presId="urn:microsoft.com/office/officeart/2005/8/layout/orgChart1"/>
    <dgm:cxn modelId="{665B61CB-765D-44A3-B5A3-22A2FDBD689C}" type="presParOf" srcId="{C0416A05-563D-4D3F-B5E0-09F5B6F7E611}" destId="{F624DA43-76D0-4192-B996-AD91358A87F3}" srcOrd="0" destOrd="0" presId="urn:microsoft.com/office/officeart/2005/8/layout/orgChart1"/>
    <dgm:cxn modelId="{145732AF-1B65-4014-B360-51785ADD29FA}" type="presParOf" srcId="{C0416A05-563D-4D3F-B5E0-09F5B6F7E611}" destId="{A074D467-24D9-45D5-A905-6DEBF663DEE8}" srcOrd="1" destOrd="0" presId="urn:microsoft.com/office/officeart/2005/8/layout/orgChart1"/>
    <dgm:cxn modelId="{A265B33A-1201-4129-8EE6-3DFE36DE5A6C}" type="presParOf" srcId="{A074D467-24D9-45D5-A905-6DEBF663DEE8}" destId="{2C2C6AB4-CF4F-4D46-A1B7-DCD6A03E8A0A}" srcOrd="0" destOrd="0" presId="urn:microsoft.com/office/officeart/2005/8/layout/orgChart1"/>
    <dgm:cxn modelId="{A2F77F44-0D8B-4EAC-B409-BAE1228E0595}" type="presParOf" srcId="{2C2C6AB4-CF4F-4D46-A1B7-DCD6A03E8A0A}" destId="{6F6654DF-82AA-47F0-A824-7F2B4E70A37D}" srcOrd="0" destOrd="0" presId="urn:microsoft.com/office/officeart/2005/8/layout/orgChart1"/>
    <dgm:cxn modelId="{41FA22CF-E0D3-4EC1-B6CE-BE8D249F6B7C}" type="presParOf" srcId="{2C2C6AB4-CF4F-4D46-A1B7-DCD6A03E8A0A}" destId="{E45DBCC9-C8AC-437C-B53E-D409DDDD4CCC}" srcOrd="1" destOrd="0" presId="urn:microsoft.com/office/officeart/2005/8/layout/orgChart1"/>
    <dgm:cxn modelId="{60119C33-5BBE-4CD3-9DB4-9B6DA3DBF7FC}" type="presParOf" srcId="{A074D467-24D9-45D5-A905-6DEBF663DEE8}" destId="{79336436-E41A-43DE-8EEE-3E4891A531EA}" srcOrd="1" destOrd="0" presId="urn:microsoft.com/office/officeart/2005/8/layout/orgChart1"/>
    <dgm:cxn modelId="{EB977D22-0E49-4486-852D-77C3F4EDF86F}" type="presParOf" srcId="{A074D467-24D9-45D5-A905-6DEBF663DEE8}" destId="{4AB23223-EBE4-494A-B077-8B6EC752D4DF}" srcOrd="2" destOrd="0" presId="urn:microsoft.com/office/officeart/2005/8/layout/orgChart1"/>
    <dgm:cxn modelId="{F98A5463-5BB1-4578-A8AF-666CA229397B}" type="presParOf" srcId="{C0416A05-563D-4D3F-B5E0-09F5B6F7E611}" destId="{7149CD6C-2323-4F02-96DC-F9D23199CB80}" srcOrd="2" destOrd="0" presId="urn:microsoft.com/office/officeart/2005/8/layout/orgChart1"/>
    <dgm:cxn modelId="{22DD32ED-DDFD-4329-89E6-4FF823E11207}" type="presParOf" srcId="{C0416A05-563D-4D3F-B5E0-09F5B6F7E611}" destId="{162C1A47-FB92-4E35-B061-D9D608BE52A4}" srcOrd="3" destOrd="0" presId="urn:microsoft.com/office/officeart/2005/8/layout/orgChart1"/>
    <dgm:cxn modelId="{61E770EA-4BE1-4615-8D3F-F0FD68E3E44B}" type="presParOf" srcId="{162C1A47-FB92-4E35-B061-D9D608BE52A4}" destId="{A04ECA2F-51ED-4B39-AA18-ECDD1E0701AB}" srcOrd="0" destOrd="0" presId="urn:microsoft.com/office/officeart/2005/8/layout/orgChart1"/>
    <dgm:cxn modelId="{6F13C867-278A-45BB-8B21-C0C4E67A4DAD}" type="presParOf" srcId="{A04ECA2F-51ED-4B39-AA18-ECDD1E0701AB}" destId="{1D4E8B9C-FB69-4890-95D5-75223E31D486}" srcOrd="0" destOrd="0" presId="urn:microsoft.com/office/officeart/2005/8/layout/orgChart1"/>
    <dgm:cxn modelId="{B8DE78CE-AD8D-49BF-AF97-EADD8B71C22B}" type="presParOf" srcId="{A04ECA2F-51ED-4B39-AA18-ECDD1E0701AB}" destId="{2571CDFB-229D-4249-AB29-D102B5D1AB86}" srcOrd="1" destOrd="0" presId="urn:microsoft.com/office/officeart/2005/8/layout/orgChart1"/>
    <dgm:cxn modelId="{5BE8826B-FB1C-41CB-8A63-F19D084E6292}" type="presParOf" srcId="{162C1A47-FB92-4E35-B061-D9D608BE52A4}" destId="{1CE41C01-63D5-44D4-B3A4-3EB7A618C608}" srcOrd="1" destOrd="0" presId="urn:microsoft.com/office/officeart/2005/8/layout/orgChart1"/>
    <dgm:cxn modelId="{DDB83E3D-3EE0-4AF1-9522-734DC25B1F1B}" type="presParOf" srcId="{162C1A47-FB92-4E35-B061-D9D608BE52A4}" destId="{D8A1BB6C-68C5-4DD3-BF3F-59EE31BFD1C6}" srcOrd="2" destOrd="0" presId="urn:microsoft.com/office/officeart/2005/8/layout/orgChart1"/>
    <dgm:cxn modelId="{75DCD92C-8962-4D53-9B9C-0139F62B4284}" type="presParOf" srcId="{70DE05C5-CF77-4612-B421-810F0AB119F0}" destId="{954B661C-8E55-4702-BCDC-67879044C3D9}" srcOrd="2" destOrd="0" presId="urn:microsoft.com/office/officeart/2005/8/layout/orgChart1"/>
    <dgm:cxn modelId="{20F4FB93-8B9F-424B-A53B-44E3AA63D33F}" type="presParOf" srcId="{16B0BB0F-8EE3-467B-93FC-8286B5D07A2A}" destId="{BE919C8A-ADA1-4D95-A85E-C911167936D6}" srcOrd="2" destOrd="0" presId="urn:microsoft.com/office/officeart/2005/8/layout/orgChart1"/>
    <dgm:cxn modelId="{096EF746-7F72-4079-84CD-6D2332C1C458}" type="presParOf" srcId="{16B0BB0F-8EE3-467B-93FC-8286B5D07A2A}" destId="{1450032A-39DC-4465-BAA5-7F98F35CB118}" srcOrd="3" destOrd="0" presId="urn:microsoft.com/office/officeart/2005/8/layout/orgChart1"/>
    <dgm:cxn modelId="{027788C8-F1F3-4F2D-9D53-8A72D1A99458}" type="presParOf" srcId="{1450032A-39DC-4465-BAA5-7F98F35CB118}" destId="{DF78FD86-FC2F-4A90-ADF8-9D065A34B169}" srcOrd="0" destOrd="0" presId="urn:microsoft.com/office/officeart/2005/8/layout/orgChart1"/>
    <dgm:cxn modelId="{68B912B3-40CD-4B6F-9B9B-5180B08BFD57}" type="presParOf" srcId="{DF78FD86-FC2F-4A90-ADF8-9D065A34B169}" destId="{975E1E5B-B573-4B63-8D35-4DAB0B996D6D}" srcOrd="0" destOrd="0" presId="urn:microsoft.com/office/officeart/2005/8/layout/orgChart1"/>
    <dgm:cxn modelId="{8423F754-4CA2-4F75-9CA8-CAE07AAC5791}" type="presParOf" srcId="{DF78FD86-FC2F-4A90-ADF8-9D065A34B169}" destId="{7696C99E-DE34-4FC3-9E81-C8368D3A7D50}" srcOrd="1" destOrd="0" presId="urn:microsoft.com/office/officeart/2005/8/layout/orgChart1"/>
    <dgm:cxn modelId="{160A8F12-2EAA-4F51-A6E7-202A6E4AEDE7}" type="presParOf" srcId="{1450032A-39DC-4465-BAA5-7F98F35CB118}" destId="{EE7D9468-818B-48E2-9526-C4C97C6D459A}" srcOrd="1" destOrd="0" presId="urn:microsoft.com/office/officeart/2005/8/layout/orgChart1"/>
    <dgm:cxn modelId="{490F7DB5-801F-40DD-B7CA-520897DE13DE}" type="presParOf" srcId="{EE7D9468-818B-48E2-9526-C4C97C6D459A}" destId="{01B8BF6C-AD2D-4738-B220-86F2FBE493E6}" srcOrd="0" destOrd="0" presId="urn:microsoft.com/office/officeart/2005/8/layout/orgChart1"/>
    <dgm:cxn modelId="{6050E4E5-B3A2-43B6-8990-F21061E6C379}" type="presParOf" srcId="{EE7D9468-818B-48E2-9526-C4C97C6D459A}" destId="{83A2A152-4335-4AB1-9D41-E8F9C8096762}" srcOrd="1" destOrd="0" presId="urn:microsoft.com/office/officeart/2005/8/layout/orgChart1"/>
    <dgm:cxn modelId="{A6F34FDD-DA14-4667-BE1C-E081FC29403A}" type="presParOf" srcId="{83A2A152-4335-4AB1-9D41-E8F9C8096762}" destId="{D049BD5B-8C31-4ECB-840A-C04A28F670A9}" srcOrd="0" destOrd="0" presId="urn:microsoft.com/office/officeart/2005/8/layout/orgChart1"/>
    <dgm:cxn modelId="{5908C23F-B5E3-4889-801A-BAAC9DA59EA2}" type="presParOf" srcId="{D049BD5B-8C31-4ECB-840A-C04A28F670A9}" destId="{570A49A8-02A4-4036-84FC-337A17FBA5A0}" srcOrd="0" destOrd="0" presId="urn:microsoft.com/office/officeart/2005/8/layout/orgChart1"/>
    <dgm:cxn modelId="{1F3C02CB-42A2-4A46-931D-D5B4AB4420AE}" type="presParOf" srcId="{D049BD5B-8C31-4ECB-840A-C04A28F670A9}" destId="{8573A109-0EB3-4336-9E5F-6FF5868FA4CF}" srcOrd="1" destOrd="0" presId="urn:microsoft.com/office/officeart/2005/8/layout/orgChart1"/>
    <dgm:cxn modelId="{BC9EF89A-9E5F-4E0B-B92A-08B931256292}" type="presParOf" srcId="{83A2A152-4335-4AB1-9D41-E8F9C8096762}" destId="{15D3BA9C-4F43-4AD3-BB52-8D0B891B30D0}" srcOrd="1" destOrd="0" presId="urn:microsoft.com/office/officeart/2005/8/layout/orgChart1"/>
    <dgm:cxn modelId="{D9DE6FDC-08E3-4BEF-8C58-7BEF1785501B}" type="presParOf" srcId="{83A2A152-4335-4AB1-9D41-E8F9C8096762}" destId="{8B79DB7F-8F06-43C3-A1B7-79A4E63E58B1}" srcOrd="2" destOrd="0" presId="urn:microsoft.com/office/officeart/2005/8/layout/orgChart1"/>
    <dgm:cxn modelId="{D47E56AE-1C23-4F66-9D0E-F9B4FB18253C}" type="presParOf" srcId="{EE7D9468-818B-48E2-9526-C4C97C6D459A}" destId="{0BA907D0-194D-486E-BD4C-8C222DDB5C6C}" srcOrd="2" destOrd="0" presId="urn:microsoft.com/office/officeart/2005/8/layout/orgChart1"/>
    <dgm:cxn modelId="{D2FB6E6D-FEB7-4975-82F4-764CB9947875}" type="presParOf" srcId="{EE7D9468-818B-48E2-9526-C4C97C6D459A}" destId="{885D7BD0-35C4-4424-97B3-9941D9625FDA}" srcOrd="3" destOrd="0" presId="urn:microsoft.com/office/officeart/2005/8/layout/orgChart1"/>
    <dgm:cxn modelId="{6E76576D-893E-4C62-818F-48178E9213A5}" type="presParOf" srcId="{885D7BD0-35C4-4424-97B3-9941D9625FDA}" destId="{8153DF31-C944-4F89-8841-CF16C8BC5088}" srcOrd="0" destOrd="0" presId="urn:microsoft.com/office/officeart/2005/8/layout/orgChart1"/>
    <dgm:cxn modelId="{F3325BCB-2FBD-42FA-838F-0C7A6A235CCD}" type="presParOf" srcId="{8153DF31-C944-4F89-8841-CF16C8BC5088}" destId="{0C0D62A7-73A1-4301-8592-59C4106D0858}" srcOrd="0" destOrd="0" presId="urn:microsoft.com/office/officeart/2005/8/layout/orgChart1"/>
    <dgm:cxn modelId="{9F20598A-DFF4-42B3-8AC4-48A6F4C31C9B}" type="presParOf" srcId="{8153DF31-C944-4F89-8841-CF16C8BC5088}" destId="{6ED4C103-19A9-4300-87B1-B7814506E13F}" srcOrd="1" destOrd="0" presId="urn:microsoft.com/office/officeart/2005/8/layout/orgChart1"/>
    <dgm:cxn modelId="{BB139D67-8F01-4BEA-8613-4142BF75D161}" type="presParOf" srcId="{885D7BD0-35C4-4424-97B3-9941D9625FDA}" destId="{8E781961-B16E-4A64-912C-566A16902869}" srcOrd="1" destOrd="0" presId="urn:microsoft.com/office/officeart/2005/8/layout/orgChart1"/>
    <dgm:cxn modelId="{3B116FBB-8F97-4932-8A91-8EA26E0B7931}" type="presParOf" srcId="{885D7BD0-35C4-4424-97B3-9941D9625FDA}" destId="{85C4E26F-7604-4C9D-812C-B2F209E9664A}" srcOrd="2" destOrd="0" presId="urn:microsoft.com/office/officeart/2005/8/layout/orgChart1"/>
    <dgm:cxn modelId="{4C7B85D1-38F9-48A9-85BF-94EEF2040CDA}" type="presParOf" srcId="{1450032A-39DC-4465-BAA5-7F98F35CB118}" destId="{A2031507-B607-47C4-9533-5DA51D53CE67}" srcOrd="2" destOrd="0" presId="urn:microsoft.com/office/officeart/2005/8/layout/orgChart1"/>
    <dgm:cxn modelId="{827ACEF2-6E28-4866-B4B8-B2C40A6A27B1}" type="presParOf" srcId="{16B0BB0F-8EE3-467B-93FC-8286B5D07A2A}" destId="{28A6B7AE-3D5A-40E2-97C4-D6A8F6574CFC}" srcOrd="4" destOrd="0" presId="urn:microsoft.com/office/officeart/2005/8/layout/orgChart1"/>
    <dgm:cxn modelId="{73623D5E-FE87-4E57-97EB-AFC748009D32}" type="presParOf" srcId="{16B0BB0F-8EE3-467B-93FC-8286B5D07A2A}" destId="{2AA7E124-F2F8-4344-9725-CEBA27B2AD19}" srcOrd="5" destOrd="0" presId="urn:microsoft.com/office/officeart/2005/8/layout/orgChart1"/>
    <dgm:cxn modelId="{2CD7B98D-0647-4135-B924-5CAC3A014E56}" type="presParOf" srcId="{2AA7E124-F2F8-4344-9725-CEBA27B2AD19}" destId="{BDCF89EE-BF5F-40D9-A1EF-CF82E8DDF944}" srcOrd="0" destOrd="0" presId="urn:microsoft.com/office/officeart/2005/8/layout/orgChart1"/>
    <dgm:cxn modelId="{B31567D3-58FD-4B30-BFB9-554C4A66C848}" type="presParOf" srcId="{BDCF89EE-BF5F-40D9-A1EF-CF82E8DDF944}" destId="{2A40B50C-56B1-4D64-A63B-6855C89606EA}" srcOrd="0" destOrd="0" presId="urn:microsoft.com/office/officeart/2005/8/layout/orgChart1"/>
    <dgm:cxn modelId="{2047BCFF-89DE-4099-ACA5-E63CBDA56BC4}" type="presParOf" srcId="{BDCF89EE-BF5F-40D9-A1EF-CF82E8DDF944}" destId="{16D57283-4F75-4564-992C-5D58CA20F390}" srcOrd="1" destOrd="0" presId="urn:microsoft.com/office/officeart/2005/8/layout/orgChart1"/>
    <dgm:cxn modelId="{4C511AC6-5597-4A80-9E45-E36BBD957A6C}" type="presParOf" srcId="{2AA7E124-F2F8-4344-9725-CEBA27B2AD19}" destId="{F376415F-80D0-4CEB-8CA1-AC3EC9423769}" srcOrd="1" destOrd="0" presId="urn:microsoft.com/office/officeart/2005/8/layout/orgChart1"/>
    <dgm:cxn modelId="{A6B3F588-889E-4860-B023-54CD51E59C39}" type="presParOf" srcId="{F376415F-80D0-4CEB-8CA1-AC3EC9423769}" destId="{8BEBA082-E523-4637-921E-0A1C0C1DACE1}" srcOrd="0" destOrd="0" presId="urn:microsoft.com/office/officeart/2005/8/layout/orgChart1"/>
    <dgm:cxn modelId="{35547D9B-A883-40B2-A3B2-D8FD7A97F177}" type="presParOf" srcId="{F376415F-80D0-4CEB-8CA1-AC3EC9423769}" destId="{50FA88BA-9AB7-470E-A073-B5519606F89F}" srcOrd="1" destOrd="0" presId="urn:microsoft.com/office/officeart/2005/8/layout/orgChart1"/>
    <dgm:cxn modelId="{91B7C57B-FDAB-4418-9DE2-941B85DAF76B}" type="presParOf" srcId="{50FA88BA-9AB7-470E-A073-B5519606F89F}" destId="{060E9985-8095-4581-AAD3-AA85223F05B2}" srcOrd="0" destOrd="0" presId="urn:microsoft.com/office/officeart/2005/8/layout/orgChart1"/>
    <dgm:cxn modelId="{E05615F1-92FA-4EEC-B83D-BC633C9A9F9B}" type="presParOf" srcId="{060E9985-8095-4581-AAD3-AA85223F05B2}" destId="{C6269928-5346-49D9-968D-C9268ED4C9B4}" srcOrd="0" destOrd="0" presId="urn:microsoft.com/office/officeart/2005/8/layout/orgChart1"/>
    <dgm:cxn modelId="{46D5F730-8D15-4DDB-B575-8049F9209D1A}" type="presParOf" srcId="{060E9985-8095-4581-AAD3-AA85223F05B2}" destId="{54AD5CFF-5725-45B3-A7F0-A786D7352383}" srcOrd="1" destOrd="0" presId="urn:microsoft.com/office/officeart/2005/8/layout/orgChart1"/>
    <dgm:cxn modelId="{776F86A9-4952-46CC-9D30-BD4E7F405690}" type="presParOf" srcId="{50FA88BA-9AB7-470E-A073-B5519606F89F}" destId="{D6055A37-DFC0-4E52-9FF7-FE129FB01155}" srcOrd="1" destOrd="0" presId="urn:microsoft.com/office/officeart/2005/8/layout/orgChart1"/>
    <dgm:cxn modelId="{FE02BA90-B283-4E33-967D-5B7FFFA6FD06}" type="presParOf" srcId="{50FA88BA-9AB7-470E-A073-B5519606F89F}" destId="{D0B2A59B-E987-4B3D-B82C-4AA70125FF13}" srcOrd="2" destOrd="0" presId="urn:microsoft.com/office/officeart/2005/8/layout/orgChart1"/>
    <dgm:cxn modelId="{98345CAB-2F2B-4550-9915-7283422524B5}" type="presParOf" srcId="{F376415F-80D0-4CEB-8CA1-AC3EC9423769}" destId="{64678621-5F34-47B0-8454-76BFD3EF4D9B}" srcOrd="2" destOrd="0" presId="urn:microsoft.com/office/officeart/2005/8/layout/orgChart1"/>
    <dgm:cxn modelId="{B31194D8-0E60-41C1-9F9B-691AB4D79E2E}" type="presParOf" srcId="{F376415F-80D0-4CEB-8CA1-AC3EC9423769}" destId="{CF9A8356-D3A7-491F-99E2-7A14DB1F06BB}" srcOrd="3" destOrd="0" presId="urn:microsoft.com/office/officeart/2005/8/layout/orgChart1"/>
    <dgm:cxn modelId="{C938EA50-4A57-48C1-917C-003E3A8A46CC}" type="presParOf" srcId="{CF9A8356-D3A7-491F-99E2-7A14DB1F06BB}" destId="{2EA5EFE7-18CF-457A-9FDC-C0704F304294}" srcOrd="0" destOrd="0" presId="urn:microsoft.com/office/officeart/2005/8/layout/orgChart1"/>
    <dgm:cxn modelId="{C30DB349-CA93-43CA-9E82-DB6D03D9BE7E}" type="presParOf" srcId="{2EA5EFE7-18CF-457A-9FDC-C0704F304294}" destId="{60247C8B-F63C-43AE-B233-FA6A6B40775B}" srcOrd="0" destOrd="0" presId="urn:microsoft.com/office/officeart/2005/8/layout/orgChart1"/>
    <dgm:cxn modelId="{A4D1818F-217B-4258-9C70-84DF9B1DB5A2}" type="presParOf" srcId="{2EA5EFE7-18CF-457A-9FDC-C0704F304294}" destId="{E24AABBF-6CAD-4D76-AD1C-03D5688C80C7}" srcOrd="1" destOrd="0" presId="urn:microsoft.com/office/officeart/2005/8/layout/orgChart1"/>
    <dgm:cxn modelId="{2A9FBBBF-8666-4BC7-94DF-7BE3F6C2C6EE}" type="presParOf" srcId="{CF9A8356-D3A7-491F-99E2-7A14DB1F06BB}" destId="{42694118-FF16-4E5C-A846-A44CAF81AB46}" srcOrd="1" destOrd="0" presId="urn:microsoft.com/office/officeart/2005/8/layout/orgChart1"/>
    <dgm:cxn modelId="{ED852930-4E0E-423E-9EF9-1F3D246DC5BC}" type="presParOf" srcId="{CF9A8356-D3A7-491F-99E2-7A14DB1F06BB}" destId="{780752E7-FA1B-4677-AAE6-ABDC884AF4AD}" srcOrd="2" destOrd="0" presId="urn:microsoft.com/office/officeart/2005/8/layout/orgChart1"/>
    <dgm:cxn modelId="{83714645-AB99-474A-A9BE-66CAFC2C2058}" type="presParOf" srcId="{F376415F-80D0-4CEB-8CA1-AC3EC9423769}" destId="{1A7F0D4D-C007-4164-9D5E-24114793AE56}" srcOrd="4" destOrd="0" presId="urn:microsoft.com/office/officeart/2005/8/layout/orgChart1"/>
    <dgm:cxn modelId="{BF8E2259-6855-40A3-941D-07D90FA86445}" type="presParOf" srcId="{F376415F-80D0-4CEB-8CA1-AC3EC9423769}" destId="{0E006D0F-F38A-48E3-8072-50593AA261FC}" srcOrd="5" destOrd="0" presId="urn:microsoft.com/office/officeart/2005/8/layout/orgChart1"/>
    <dgm:cxn modelId="{06FA16F8-22DA-46E1-B273-24B63E405235}" type="presParOf" srcId="{0E006D0F-F38A-48E3-8072-50593AA261FC}" destId="{377EC839-242C-4D3C-8FA2-FFC105005C7B}" srcOrd="0" destOrd="0" presId="urn:microsoft.com/office/officeart/2005/8/layout/orgChart1"/>
    <dgm:cxn modelId="{B8C94AC7-FBC5-4960-B706-2C43FEFE514C}" type="presParOf" srcId="{377EC839-242C-4D3C-8FA2-FFC105005C7B}" destId="{60F206B2-5CCD-4D05-BBC7-A23CE1128C32}" srcOrd="0" destOrd="0" presId="urn:microsoft.com/office/officeart/2005/8/layout/orgChart1"/>
    <dgm:cxn modelId="{4E185F06-7B7F-4307-927C-7EBB3EFA65B2}" type="presParOf" srcId="{377EC839-242C-4D3C-8FA2-FFC105005C7B}" destId="{9CE603B4-C70C-49BC-9D97-2334CBFA9DBC}" srcOrd="1" destOrd="0" presId="urn:microsoft.com/office/officeart/2005/8/layout/orgChart1"/>
    <dgm:cxn modelId="{8F454D23-F1E9-4D74-B312-745277E05127}" type="presParOf" srcId="{0E006D0F-F38A-48E3-8072-50593AA261FC}" destId="{FA1F1E09-9660-483C-A4D4-637D9ABB285E}" srcOrd="1" destOrd="0" presId="urn:microsoft.com/office/officeart/2005/8/layout/orgChart1"/>
    <dgm:cxn modelId="{31952C3C-3E0F-4751-AAA9-E375EF0326B5}" type="presParOf" srcId="{0E006D0F-F38A-48E3-8072-50593AA261FC}" destId="{CB3E26B0-2541-4306-AC05-1D5F1BD7B417}" srcOrd="2" destOrd="0" presId="urn:microsoft.com/office/officeart/2005/8/layout/orgChart1"/>
    <dgm:cxn modelId="{4EC19B2C-3145-45EA-B78C-F049B8122CC7}" type="presParOf" srcId="{2AA7E124-F2F8-4344-9725-CEBA27B2AD19}" destId="{582EA18B-A94E-4E67-8E52-C911E83E45CF}" srcOrd="2" destOrd="0" presId="urn:microsoft.com/office/officeart/2005/8/layout/orgChart1"/>
    <dgm:cxn modelId="{8D3E9F29-CFE2-44E3-A858-1A19C291DD1F}" type="presParOf" srcId="{16B0BB0F-8EE3-467B-93FC-8286B5D07A2A}" destId="{5D6A205B-C2D9-4EB5-A6ED-2F8B8079439D}" srcOrd="6" destOrd="0" presId="urn:microsoft.com/office/officeart/2005/8/layout/orgChart1"/>
    <dgm:cxn modelId="{1C05FADE-B4D6-46D6-B394-1D3CA356B68F}" type="presParOf" srcId="{16B0BB0F-8EE3-467B-93FC-8286B5D07A2A}" destId="{A01D0671-DB54-4E67-B795-79F489E5B757}" srcOrd="7" destOrd="0" presId="urn:microsoft.com/office/officeart/2005/8/layout/orgChart1"/>
    <dgm:cxn modelId="{89AB059F-B9B3-48DC-AC4A-6453A2983674}" type="presParOf" srcId="{A01D0671-DB54-4E67-B795-79F489E5B757}" destId="{D5F778BD-8BD3-44C5-9171-8B6460278D96}" srcOrd="0" destOrd="0" presId="urn:microsoft.com/office/officeart/2005/8/layout/orgChart1"/>
    <dgm:cxn modelId="{658D225A-D2A7-4201-A054-B8113CE350A7}" type="presParOf" srcId="{D5F778BD-8BD3-44C5-9171-8B6460278D96}" destId="{8BE64868-3F4F-472F-8795-6D9CB92E8965}" srcOrd="0" destOrd="0" presId="urn:microsoft.com/office/officeart/2005/8/layout/orgChart1"/>
    <dgm:cxn modelId="{0ECDD39C-B8B3-4BAB-B9AD-7058AC083D40}" type="presParOf" srcId="{D5F778BD-8BD3-44C5-9171-8B6460278D96}" destId="{17DBF416-69E7-4522-ACCC-A5973EC53827}" srcOrd="1" destOrd="0" presId="urn:microsoft.com/office/officeart/2005/8/layout/orgChart1"/>
    <dgm:cxn modelId="{B98D016B-2C5D-4F23-9139-419853B1120B}" type="presParOf" srcId="{A01D0671-DB54-4E67-B795-79F489E5B757}" destId="{08D4A94E-CF7C-4C59-AAB2-AFCCE26CDE69}" srcOrd="1" destOrd="0" presId="urn:microsoft.com/office/officeart/2005/8/layout/orgChart1"/>
    <dgm:cxn modelId="{926E8C74-E3E2-432D-A3A6-D603347755B9}" type="presParOf" srcId="{08D4A94E-CF7C-4C59-AAB2-AFCCE26CDE69}" destId="{F26B9185-782B-4400-9244-FBBCDC2CFD52}" srcOrd="0" destOrd="0" presId="urn:microsoft.com/office/officeart/2005/8/layout/orgChart1"/>
    <dgm:cxn modelId="{F2F2B6B5-7991-4499-ACD5-D0B9B400DB16}" type="presParOf" srcId="{08D4A94E-CF7C-4C59-AAB2-AFCCE26CDE69}" destId="{AFC6CD67-69E6-4056-9881-9CBBB226E130}" srcOrd="1" destOrd="0" presId="urn:microsoft.com/office/officeart/2005/8/layout/orgChart1"/>
    <dgm:cxn modelId="{82C94EEC-0E16-4E3D-AF1C-E87A86C5A539}" type="presParOf" srcId="{AFC6CD67-69E6-4056-9881-9CBBB226E130}" destId="{EA58154B-26D7-481D-AA99-5B5A34C3F7AD}" srcOrd="0" destOrd="0" presId="urn:microsoft.com/office/officeart/2005/8/layout/orgChart1"/>
    <dgm:cxn modelId="{067EC5CE-3E8D-4B9A-86E5-BDE00E78C614}" type="presParOf" srcId="{EA58154B-26D7-481D-AA99-5B5A34C3F7AD}" destId="{E16E6E78-98E7-4A7C-871E-C8406D02E864}" srcOrd="0" destOrd="0" presId="urn:microsoft.com/office/officeart/2005/8/layout/orgChart1"/>
    <dgm:cxn modelId="{EB279CAC-676E-4DF7-8E13-22CD37CE00B9}" type="presParOf" srcId="{EA58154B-26D7-481D-AA99-5B5A34C3F7AD}" destId="{5C2CC2FE-169C-487E-9E0A-B3F44F5B4C91}" srcOrd="1" destOrd="0" presId="urn:microsoft.com/office/officeart/2005/8/layout/orgChart1"/>
    <dgm:cxn modelId="{D921C00D-7887-4904-9E33-A3F19FD94DBE}" type="presParOf" srcId="{AFC6CD67-69E6-4056-9881-9CBBB226E130}" destId="{882695EF-2EAC-4F4B-BBC3-4F005BF00B0D}" srcOrd="1" destOrd="0" presId="urn:microsoft.com/office/officeart/2005/8/layout/orgChart1"/>
    <dgm:cxn modelId="{714483AA-2DA3-40BF-87A2-07B6EA615538}" type="presParOf" srcId="{AFC6CD67-69E6-4056-9881-9CBBB226E130}" destId="{6DC2BE20-D94E-4504-B13D-03F6998E5193}" srcOrd="2" destOrd="0" presId="urn:microsoft.com/office/officeart/2005/8/layout/orgChart1"/>
    <dgm:cxn modelId="{282D7442-C179-472D-AB8A-CFF3E81E0C48}" type="presParOf" srcId="{08D4A94E-CF7C-4C59-AAB2-AFCCE26CDE69}" destId="{EF2131FE-B25D-4356-959B-25341E459ACB}" srcOrd="2" destOrd="0" presId="urn:microsoft.com/office/officeart/2005/8/layout/orgChart1"/>
    <dgm:cxn modelId="{AECD6FF1-1D49-4AF3-86AB-37DD624FB068}" type="presParOf" srcId="{08D4A94E-CF7C-4C59-AAB2-AFCCE26CDE69}" destId="{F02C47CE-28E2-420A-A899-DC58B8483BA7}" srcOrd="3" destOrd="0" presId="urn:microsoft.com/office/officeart/2005/8/layout/orgChart1"/>
    <dgm:cxn modelId="{A6A9524F-BB08-4E18-9C21-9C792ACBE93E}" type="presParOf" srcId="{F02C47CE-28E2-420A-A899-DC58B8483BA7}" destId="{A67E4F49-AB8D-41E0-B501-49BF755DF2FB}" srcOrd="0" destOrd="0" presId="urn:microsoft.com/office/officeart/2005/8/layout/orgChart1"/>
    <dgm:cxn modelId="{60B04F3E-F019-473E-A86D-01B2CCE4C7BB}" type="presParOf" srcId="{A67E4F49-AB8D-41E0-B501-49BF755DF2FB}" destId="{667E39A5-4EFA-4E34-BE47-27E95B85FC2D}" srcOrd="0" destOrd="0" presId="urn:microsoft.com/office/officeart/2005/8/layout/orgChart1"/>
    <dgm:cxn modelId="{4E1928AD-FEED-4D9A-9FE0-46881C8CA17B}" type="presParOf" srcId="{A67E4F49-AB8D-41E0-B501-49BF755DF2FB}" destId="{C7B92AB2-637C-4AA2-BBF6-EAA7D72D3269}" srcOrd="1" destOrd="0" presId="urn:microsoft.com/office/officeart/2005/8/layout/orgChart1"/>
    <dgm:cxn modelId="{C9C8233C-F201-4EE7-962A-ED7D6FB99BFD}" type="presParOf" srcId="{F02C47CE-28E2-420A-A899-DC58B8483BA7}" destId="{5E3F1CEE-01C1-4A6F-A20F-40FF2CAC62E1}" srcOrd="1" destOrd="0" presId="urn:microsoft.com/office/officeart/2005/8/layout/orgChart1"/>
    <dgm:cxn modelId="{B93269B8-222F-4179-82CC-A2EAF4568F90}" type="presParOf" srcId="{F02C47CE-28E2-420A-A899-DC58B8483BA7}" destId="{37B8A8AA-9EF0-4AA2-9468-FEA56A9C95A7}" srcOrd="2" destOrd="0" presId="urn:microsoft.com/office/officeart/2005/8/layout/orgChart1"/>
    <dgm:cxn modelId="{315C4E0E-85D7-4BA4-AC19-2AF71BDCA8FA}" type="presParOf" srcId="{08D4A94E-CF7C-4C59-AAB2-AFCCE26CDE69}" destId="{4860263A-31D6-4BFF-BB25-35B1B67C8E75}" srcOrd="4" destOrd="0" presId="urn:microsoft.com/office/officeart/2005/8/layout/orgChart1"/>
    <dgm:cxn modelId="{B216D5F8-426A-456F-BF24-555EE0E2B029}" type="presParOf" srcId="{08D4A94E-CF7C-4C59-AAB2-AFCCE26CDE69}" destId="{4BD4BB58-9CAD-4763-B898-EBA80F95095F}" srcOrd="5" destOrd="0" presId="urn:microsoft.com/office/officeart/2005/8/layout/orgChart1"/>
    <dgm:cxn modelId="{D8CFDCCE-F018-4D3F-8B61-4A6B2B4292DA}" type="presParOf" srcId="{4BD4BB58-9CAD-4763-B898-EBA80F95095F}" destId="{A71A54A3-B9EE-4148-872A-7FA289600F73}" srcOrd="0" destOrd="0" presId="urn:microsoft.com/office/officeart/2005/8/layout/orgChart1"/>
    <dgm:cxn modelId="{EC880B84-9708-4B52-A19E-409F522C9312}" type="presParOf" srcId="{A71A54A3-B9EE-4148-872A-7FA289600F73}" destId="{03EDE90F-16C9-465A-A02A-6ECE09A6A51E}" srcOrd="0" destOrd="0" presId="urn:microsoft.com/office/officeart/2005/8/layout/orgChart1"/>
    <dgm:cxn modelId="{EECEBF9D-BB08-4F13-8764-5F8713B1488A}" type="presParOf" srcId="{A71A54A3-B9EE-4148-872A-7FA289600F73}" destId="{BEBC41E3-8B52-47C4-BAA5-686F404E0A1D}" srcOrd="1" destOrd="0" presId="urn:microsoft.com/office/officeart/2005/8/layout/orgChart1"/>
    <dgm:cxn modelId="{629BC984-3744-4EBF-B791-5FAD93EA4298}" type="presParOf" srcId="{4BD4BB58-9CAD-4763-B898-EBA80F95095F}" destId="{0094165F-498D-4B8E-B7A7-7BD8906459C2}" srcOrd="1" destOrd="0" presId="urn:microsoft.com/office/officeart/2005/8/layout/orgChart1"/>
    <dgm:cxn modelId="{8546054D-8D78-4FD0-9BE5-B36A996E9FC3}" type="presParOf" srcId="{4BD4BB58-9CAD-4763-B898-EBA80F95095F}" destId="{9F367BB4-E0E0-4CC7-94E3-D00387F14B1A}" srcOrd="2" destOrd="0" presId="urn:microsoft.com/office/officeart/2005/8/layout/orgChart1"/>
    <dgm:cxn modelId="{15822AFF-E3C0-4B48-BFF7-3AD95648F349}" type="presParOf" srcId="{A01D0671-DB54-4E67-B795-79F489E5B757}" destId="{E08EDADF-8907-489F-A4B0-61C47837180F}" srcOrd="2" destOrd="0" presId="urn:microsoft.com/office/officeart/2005/8/layout/orgChart1"/>
    <dgm:cxn modelId="{089C710B-62E1-49DD-96DA-4D2282538AEE}" type="presParOf" srcId="{8C8B8CFE-334C-4B21-8811-C2C7109751DF}" destId="{A1E0F7FE-CFA8-46D5-A44A-9AC25B8ED6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6BBE-7D35-428D-AADB-0F48CAB33C7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060A7-07C4-43FA-8B5E-5A16B3AD7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0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9291-3AF5-434E-919D-6843F201EE57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5C0F3-C23F-4025-95B8-B8ADF8E40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2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2F91-381F-4052-B9D3-68B4EC61F0D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59;&#1095;&#1080;&#1090;&#1077;&#1083;&#1100;\&#1059;&#1095;&#1080;&#1090;&#1077;&#1083;&#1100;-&#1075;&#1086;&#1076;&#1072;%202018%20&#1043;&#1091;&#1084;&#1072;&#1088;&#1086;&#1074;&#1072;\&#1056;&#1077;&#1089;&#1087;&#1091;&#1073;&#1083;&#1080;&#1082;&#1072;&#1085;&#1089;&#1082;&#1080;&#1081;%20&#1101;&#1090;&#1072;&#1087;\3%20&#1054;&#1073;&#1088;&#1072;&#1079;&#1086;&#1074;&#1072;&#1090;&#1077;&#1083;&#1100;&#1085;&#1099;&#1081;%20&#1087;&#1088;&#1086;&#1077;&#1082;&#1090;\&#1052;&#1086;&#1081;%20&#1092;&#1080;&#1083;&#1100;&#1084;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https://encrypted-tbn0.gstatic.com/images?q=tbn:ANd9GcRSDkI40__LXoBp31SHZJySq4hhzas1qqG2QUypRAM55A01zuB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http://mavrinaschool.ru/sites/default/files/styles/large/public/field/image/DSC08574.JPG?itok=EleunxRf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https://ic.pics.livejournal.com/man_from_36/50825371/238790/238790_original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emf"/><Relationship Id="rId5" Type="http://schemas.openxmlformats.org/officeDocument/2006/relationships/chart" Target="../charts/chart1.xm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.jpeg"/><Relationship Id="rId9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https://pp.userapi.com/c841534/v841534857/6c32a/Tz9quFKlkbM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5445224"/>
            <a:ext cx="6408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Гумарова Марина Николаевна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учитель технологии</a:t>
            </a:r>
          </a:p>
          <a:p>
            <a:pPr algn="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МБОУ «Средняя общеобразовательная </a:t>
            </a:r>
          </a:p>
          <a:p>
            <a:pPr algn="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школа поселка Мариец»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Мари-Турекского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района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068960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"Стать человеком"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рамках  предметной области "Технология"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564904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Образовательный проект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869160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Срок реализации: 2015-2021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гг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49694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направление: 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«Я – гражданин России» </a:t>
            </a:r>
          </a:p>
          <a:p>
            <a:pPr algn="ctr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(чистым нравственно)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18347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869160"/>
            <a:ext cx="3960440" cy="15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501008"/>
            <a:ext cx="1835696" cy="122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132856"/>
            <a:ext cx="18365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8" cstate="print"/>
          <a:srcRect l="7926" t="11610" r="1916" b="11610"/>
          <a:stretch>
            <a:fillRect/>
          </a:stretch>
        </p:blipFill>
        <p:spPr bwMode="auto">
          <a:xfrm>
            <a:off x="5004048" y="3573016"/>
            <a:ext cx="186943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79512" y="1844824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акции (</a:t>
            </a:r>
            <a:r>
              <a:rPr lang="ru-RU" altLang="zh-CN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изготовление цветов на День Победы</a:t>
            </a: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для </a:t>
            </a:r>
            <a:r>
              <a:rPr lang="ru-RU" altLang="zh-CN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zh-CN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altLang="zh-CN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возложения цветов к Вечному огню и памятнику погибшим воинам</a:t>
            </a: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zh-CN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выставки,  конкурсы (</a:t>
            </a:r>
            <a:r>
              <a:rPr lang="ru-RU" altLang="zh-CN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изготовление изделий на различные конкурсы</a:t>
            </a: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 (</a:t>
            </a:r>
            <a:r>
              <a:rPr lang="ru-RU" altLang="zh-CN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посещение </a:t>
            </a:r>
            <a:r>
              <a:rPr lang="ru-RU" altLang="zh-CN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онлайн</a:t>
            </a:r>
            <a:r>
              <a:rPr lang="ru-RU" altLang="zh-CN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музеев (в рамках мероприятий по технологии), посещение музеев, экскурсии на природу</a:t>
            </a: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zh-CN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с ветеранами (изготовление открыток с поделок на праздники, волонтерские акции)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zh-CN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работа на учебно-опытном участке школы (</a:t>
            </a:r>
            <a:r>
              <a:rPr lang="ru-RU" altLang="zh-CN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лето, осень, весна</a:t>
            </a: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многое другое.</a:t>
            </a: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4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908720"/>
            <a:ext cx="7704856" cy="5778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 spd="med" advClick="0" advTm="20000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3648" y="908720"/>
            <a:ext cx="65527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Направления 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995936" y="1484784"/>
            <a:ext cx="5148064" cy="151216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«Надо быть </a:t>
            </a:r>
          </a:p>
          <a:p>
            <a:pPr algn="ctr"/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ясным умственно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чистым нравственно 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опрятным физически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А.П.Чехов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573016"/>
            <a:ext cx="8784976" cy="2808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Показать учащимся значимость их физического состояния для будущего </a:t>
            </a:r>
            <a:r>
              <a:rPr lang="ru-RU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жизнеутверждения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для </a:t>
            </a:r>
            <a:r>
              <a:rPr lang="ru-RU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развития их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нравственных качеств и душевных сил, для профессионального становления</a:t>
            </a:r>
          </a:p>
          <a:p>
            <a:pPr lvl="0" algn="just"/>
            <a:endParaRPr lang="ru-RU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Воспитание потребности в здоровом образе жизни.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потребности заниматься физкультурой и спортом;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навыков гигиены и соблюдения режима дня.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556792"/>
            <a:ext cx="3816424" cy="15037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направление: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 здоровом теле – здоровый дух» </a:t>
            </a: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(опрятным физически)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49694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направление: 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 здоровом теле – здоровый дух» </a:t>
            </a:r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(опрятным физически)</a:t>
            </a:r>
          </a:p>
        </p:txBody>
      </p:sp>
      <p:pic>
        <p:nvPicPr>
          <p:cNvPr id="10241" name="Picture 1" descr="Картинки по запросу фото урок технологии"/>
          <p:cNvPicPr>
            <a:picLocks noChangeAspect="1" noChangeArrowheads="1"/>
          </p:cNvPicPr>
          <p:nvPr/>
        </p:nvPicPr>
        <p:blipFill>
          <a:blip r:embed="rId4" r:link="rId5" cstate="print"/>
          <a:srcRect t="12222" r="5000" b="2777"/>
          <a:stretch>
            <a:fillRect/>
          </a:stretch>
        </p:blipFill>
        <p:spPr bwMode="auto">
          <a:xfrm>
            <a:off x="1763688" y="4365104"/>
            <a:ext cx="3312368" cy="222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Похожее изображение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292080" y="3573016"/>
            <a:ext cx="3851920" cy="253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995936" y="1988840"/>
            <a:ext cx="34019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Картинки по запросу фото с урока  изучение тканей"/>
          <p:cNvPicPr>
            <a:picLocks noChangeAspect="1" noChangeArrowheads="1"/>
          </p:cNvPicPr>
          <p:nvPr/>
        </p:nvPicPr>
        <p:blipFill>
          <a:blip r:embed="rId10" cstate="print"/>
          <a:srcRect t="16384" r="41411"/>
          <a:stretch>
            <a:fillRect/>
          </a:stretch>
        </p:blipFill>
        <p:spPr bwMode="auto">
          <a:xfrm>
            <a:off x="323528" y="2204864"/>
            <a:ext cx="2448272" cy="28214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849694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Направления образовательного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628800"/>
            <a:ext cx="27363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направление:  «Учись учиться» </a:t>
            </a:r>
          </a:p>
          <a:p>
            <a:pPr algn="ctr"/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(ясным умственно)</a:t>
            </a:r>
          </a:p>
          <a:p>
            <a:pPr algn="ctr"/>
            <a:endParaRPr lang="ru-RU" sz="16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628800"/>
            <a:ext cx="27363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направление: 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«Я – гражданин России» </a:t>
            </a:r>
          </a:p>
          <a:p>
            <a:pPr algn="ctr"/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(чистым нравственно)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1628800"/>
            <a:ext cx="295232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направление:  </a:t>
            </a:r>
          </a:p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 здоровом теле – здоровый дух» </a:t>
            </a: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(опрятным физически)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149080"/>
            <a:ext cx="849694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Механизмы реализации проекта</a:t>
            </a: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755576" y="4725144"/>
            <a:ext cx="3491880" cy="864096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 системности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755576" y="5805264"/>
            <a:ext cx="3491880" cy="864096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 многоаспектности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4860032" y="4797152"/>
            <a:ext cx="3491880" cy="864096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 </a:t>
            </a:r>
            <a:r>
              <a:rPr lang="ru-RU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диффе-ренцированности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4932040" y="5805264"/>
            <a:ext cx="3491880" cy="864096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обратной связи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2852936"/>
            <a:ext cx="65527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План 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350100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Отражен в образовательном проекте</a:t>
            </a:r>
            <a:endParaRPr lang="ru-RU" b="1" dirty="0"/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836712"/>
            <a:ext cx="65527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Результаты  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179512" y="1412776"/>
            <a:ext cx="8461448" cy="2808312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457200"/>
            <a:r>
              <a:rPr lang="ru-RU" sz="20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Краткосрочные: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Положительные результаты учебно-воспитательного процесса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у учащихся самостоятельности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бережного отношения к окружающей природе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уровня воспитанности учащихся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повышение заинтересованности родителей  в повышении эффективности обучения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179512" y="4293096"/>
            <a:ext cx="8461448" cy="2376264"/>
          </a:xfrm>
          <a:prstGeom prst="homePlate">
            <a:avLst>
              <a:gd name="adj" fmla="val 639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457200"/>
            <a:r>
              <a:rPr lang="ru-RU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Долгосрочные:</a:t>
            </a:r>
            <a:endParaRPr lang="ru-RU" u="sng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 эффективности учебно-воспитательного процесса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Умение соблюдать нравственные человеческие нормы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основ здорового образа жизни</a:t>
            </a:r>
          </a:p>
          <a:p>
            <a:pPr marL="540000" indent="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расширение педагогических знаний родителей в вопросе обучения</a:t>
            </a: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flipH="1">
            <a:off x="0" y="3789040"/>
            <a:ext cx="8820472" cy="2592288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Методики </a:t>
            </a:r>
          </a:p>
          <a:p>
            <a:pPr marL="4680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Методика </a:t>
            </a:r>
            <a:r>
              <a:rPr lang="ru-RU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сформированности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универсальных учебных действий  Э.М. Александровской </a:t>
            </a:r>
          </a:p>
          <a:p>
            <a:pPr marL="4680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«Школьная мотивация» (Модифицированный вариант анкеты школьной мотивации Н.Г. </a:t>
            </a:r>
            <a:r>
              <a:rPr lang="ru-RU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Лускановой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680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Изучение уровня мотивации обучения и психологического комфорта на уроках  П.И.Третьяков</a:t>
            </a:r>
          </a:p>
          <a:p>
            <a:pPr marL="468000" lvl="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Тест школьной тревожности </a:t>
            </a:r>
            <a:r>
              <a:rPr lang="ru-RU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Филлипса</a:t>
            </a:r>
            <a:endParaRPr lang="ru-RU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0" y="1412776"/>
            <a:ext cx="8820472" cy="2232248"/>
          </a:xfrm>
          <a:prstGeom prst="homePlate">
            <a:avLst>
              <a:gd name="adj" fmla="val 6960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algn="ctr"/>
            <a:r>
              <a:rPr lang="ru-RU" sz="20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График проведения мониторинга:</a:t>
            </a:r>
          </a:p>
          <a:p>
            <a:pPr marL="468000"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Первичный мониторинг, в начале реализации проекта (октябрь 2015г), </a:t>
            </a:r>
          </a:p>
          <a:p>
            <a:pPr marL="468000"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Текущий мониторинг (в течение всего срока реализации)</a:t>
            </a:r>
          </a:p>
          <a:p>
            <a:pPr marL="468000"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Промежуточный мониторинг, в середине срока реализации проекта (январь 2017г) </a:t>
            </a:r>
          </a:p>
          <a:p>
            <a:pPr marL="468000"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Итоговый мониторинг, по окончании реализации проекта   </a:t>
            </a:r>
          </a:p>
          <a:p>
            <a:pPr marL="468000" lvl="0" algn="just"/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(март 2021г) 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764704"/>
            <a:ext cx="76328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Оценка эффективности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4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836712"/>
            <a:ext cx="65527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Результативность</a:t>
            </a:r>
            <a:endParaRPr lang="ru-RU" sz="2800" b="1" dirty="0">
              <a:solidFill>
                <a:schemeClr val="lt1"/>
              </a:solidFill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51520" y="1916832"/>
          <a:ext cx="41044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3528" y="148478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Показатель качества знаний и успеваемости по технологии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155679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Уровень </a:t>
            </a:r>
            <a:r>
              <a:rPr lang="ru-RU" sz="11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сформированности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УУД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2132856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3968" y="2132856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139952" y="4725144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797152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572000" y="1916832"/>
          <a:ext cx="4288768" cy="185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6" imgW="5448217" imgH="2343023" progId="MSGraph.Chart.8">
                  <p:embed/>
                </p:oleObj>
              </mc:Choice>
              <mc:Fallback>
                <p:oleObj name="Диаграмма" r:id="rId6" imgW="5448217" imgH="2343023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6832"/>
                        <a:ext cx="4288768" cy="18541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644008" y="4005064"/>
          <a:ext cx="4341252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Диаграмма" r:id="rId8" imgW="4552823" imgH="2476371" progId="MSGraph.Chart.8">
                  <p:embed/>
                </p:oleObj>
              </mc:Choice>
              <mc:Fallback>
                <p:oleObj name="Диаграмма" r:id="rId8" imgW="4552823" imgH="2476371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005064"/>
                        <a:ext cx="4341252" cy="2376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9512" y="4077072"/>
          <a:ext cx="4226149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Диаграмма" r:id="rId10" imgW="4943427" imgH="2343023" progId="MSGraph.Chart.8">
                  <p:embed/>
                </p:oleObj>
              </mc:Choice>
              <mc:Fallback>
                <p:oleObj name="Диаграмма" r:id="rId10" imgW="4943427" imgH="2343023" progId="MSGraph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077072"/>
                        <a:ext cx="4226149" cy="2376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 advTm="20000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836712"/>
            <a:ext cx="65527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Риски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179512" y="1556792"/>
            <a:ext cx="8640960" cy="1512168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>
              <a:buFont typeface="Wingdings" pitchFamily="2" charset="2"/>
              <a:buChar char="ü"/>
            </a:pPr>
            <a:r>
              <a:rPr lang="ru-RU" sz="20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Низкая мотивация детей</a:t>
            </a:r>
            <a:endParaRPr lang="ru-RU" sz="2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algn="just"/>
            <a:r>
              <a:rPr lang="ru-RU" sz="20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Пути преодоления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Применение для обучения различных технологий, приемов, проведение внеклассных мероприятий, проведение мероприятий совместно с родителями. </a:t>
            </a: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179512" y="3212976"/>
            <a:ext cx="8640960" cy="1584176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Отказ родителей от сотрудничества</a:t>
            </a:r>
          </a:p>
          <a:p>
            <a:pPr marL="360000" algn="just"/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Пути преодоления: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Совместные мероприятия с детьми и родителями. Информирование родителей с помощью информационных стендов.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179512" y="5013176"/>
            <a:ext cx="8640960" cy="1656184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Сезонные заболевания</a:t>
            </a:r>
          </a:p>
          <a:p>
            <a:pPr marL="360000" algn="just"/>
            <a:r>
              <a:rPr lang="ru-RU" sz="20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Пути преодоления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 Индивидуальная работа с отсутствующими детьми, изготовление брошюр и памяток для родителей, информирование детей и родителей.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studentproject.ru/i/images/obrm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416" y="2492896"/>
            <a:ext cx="5256584" cy="3942438"/>
          </a:xfrm>
          <a:prstGeom prst="rect">
            <a:avLst/>
          </a:prstGeom>
          <a:noFill/>
        </p:spPr>
      </p:pic>
      <p:pic>
        <p:nvPicPr>
          <p:cNvPr id="19466" name="Picture 10" descr="http://www.pravmir.ru/wp-content/uploads/2013/02/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359206"/>
            <a:ext cx="3960440" cy="3022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86054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Современное образование –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новые образовательные технологии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836712"/>
            <a:ext cx="65527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Дальнейшее развитие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770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7281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1151" y="908720"/>
            <a:ext cx="52806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Проблема и Гипотеза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323528" y="1772816"/>
            <a:ext cx="8640960" cy="2016224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Проблема  проектной деятельности </a:t>
            </a:r>
          </a:p>
          <a:p>
            <a:pPr marL="36000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заключается в поиске и реализации новых оптимальных методов способствующих наиболее эффективным результатам учебно-воспитательного процесса</a:t>
            </a: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323528" y="4149080"/>
            <a:ext cx="8640960" cy="2016224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Гипотеза: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в учебной деятельности различных приемов обучения способствуют повышению ее продуктивности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72706" name="Picture 2" descr="Картинки по запросу стать челове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118" y="2564904"/>
            <a:ext cx="4561882" cy="3960440"/>
          </a:xfrm>
          <a:prstGeom prst="rect">
            <a:avLst/>
          </a:prstGeom>
          <a:noFill/>
        </p:spPr>
      </p:pic>
      <p:pic>
        <p:nvPicPr>
          <p:cNvPr id="72708" name="Picture 4" descr="Картинки по запросу учен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3995936" cy="2661810"/>
          </a:xfrm>
          <a:prstGeom prst="rect">
            <a:avLst/>
          </a:prstGeom>
          <a:noFill/>
        </p:spPr>
      </p:pic>
      <p:pic>
        <p:nvPicPr>
          <p:cNvPr id="72710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 t="9294"/>
          <a:stretch>
            <a:fillRect/>
          </a:stretch>
        </p:blipFill>
        <p:spPr bwMode="auto">
          <a:xfrm>
            <a:off x="395536" y="4365104"/>
            <a:ext cx="3816424" cy="23045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59632" y="1052736"/>
            <a:ext cx="68407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Стать человеком это – искусство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5445224"/>
            <a:ext cx="6408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Гумарова Марина Николаевна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учитель технологии</a:t>
            </a:r>
          </a:p>
          <a:p>
            <a:pPr algn="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МБОУ «Средняя общеобразовательная </a:t>
            </a:r>
          </a:p>
          <a:p>
            <a:pPr algn="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школа поселка Мариец»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Мари-Турекского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района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068960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"Стать человеком"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рамках  предметной области "Технология"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564904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Образовательный проект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869160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Срок реализации: 2015-2021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гг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986" y="908720"/>
            <a:ext cx="887294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Цель и задачи образовательного проекта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323528" y="1556792"/>
            <a:ext cx="8640960" cy="1152128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разностороннего развития личности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251520" y="2852936"/>
            <a:ext cx="8712968" cy="36004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2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Изучение теоретический основ психолого-педагогической литературы по проблеме применения различных приемов для повышения учебно-воспитательного процесса, в том числе  приемов технологии сотрудничества;                       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 условий развития интеллектуальных и духовных способностей  учащихся в процессе изучения предмета “Технология”;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мониторинга </a:t>
            </a:r>
            <a:r>
              <a:rPr lang="ru-RU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сформированности</a:t>
            </a: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интеллектуальных и духовных способностей учащихся;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навыков применения приемов технологии сотрудничества у школьников для повышения эффективности обучения и воспитания. 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и проведение консультаций для родителей и педагогов по данной проблеме;   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 эффективности данного проекта.                                                                                                        </a:t>
            </a:r>
            <a:endPara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700808"/>
            <a:ext cx="4104456" cy="2736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 smtClean="0">
                <a:solidFill>
                  <a:schemeClr val="tx1"/>
                </a:solidFill>
              </a:rPr>
              <a:t>База реализации проекта: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МБОУ «Средняя общеобразовательная школа поселка Мариец»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844824"/>
            <a:ext cx="4392488" cy="4392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 smtClean="0">
                <a:solidFill>
                  <a:schemeClr val="tx1"/>
                </a:solidFill>
              </a:rPr>
              <a:t>Участники проекта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Учащиеся 5-8 классов</a:t>
            </a:r>
          </a:p>
          <a:p>
            <a:endPara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Учитель технологии</a:t>
            </a:r>
          </a:p>
          <a:p>
            <a:endPara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Педагог- психолог</a:t>
            </a:r>
          </a:p>
          <a:p>
            <a:endPara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Родители учащихся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38" name="Picture 2" descr="http://edu.mari.ru/mouo-mariturek/sh11/DocLib/%D0%BD%D0%BE%D0%B2%D0%B0%D1%8F%20%D1%88%D0%BA%D0%BE%D0%BB%D0%B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3990975" cy="2162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943" y="908720"/>
            <a:ext cx="806502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образовательного проекта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34119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92480" y="6488668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64264" y="908720"/>
            <a:ext cx="665438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Тип образовательного проекта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251520" y="1628800"/>
            <a:ext cx="8640960" cy="1152128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Тип проекта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практико-ориентированный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251520" y="2924944"/>
            <a:ext cx="8640960" cy="1152128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 algn="just">
              <a:buFont typeface="Wingdings" pitchFamily="2" charset="2"/>
              <a:buChar char="ü"/>
            </a:pPr>
            <a:r>
              <a:rPr lang="ru-RU" sz="24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характеру координации проекта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в рамках учебных занятий, внеурочной деятельности </a:t>
            </a: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251520" y="4221088"/>
            <a:ext cx="8640960" cy="1152128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 algn="just">
              <a:buFont typeface="Wingdings" pitchFamily="2" charset="2"/>
              <a:buChar char="ü"/>
            </a:pPr>
            <a:r>
              <a:rPr lang="ru-RU" sz="24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характеру участия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учащиеся – педагоги – родители</a:t>
            </a: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251520" y="5517232"/>
            <a:ext cx="8640960" cy="1152128"/>
          </a:xfrm>
          <a:prstGeom prst="homePlate">
            <a:avLst>
              <a:gd name="adj" fmla="val 5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 algn="just">
              <a:buFont typeface="Wingdings" pitchFamily="2" charset="2"/>
              <a:buChar char="ü"/>
            </a:pPr>
            <a:r>
              <a:rPr lang="ru-RU" sz="24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продолжительности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долгосрочный (5 лет)</a:t>
            </a:r>
            <a:r>
              <a:rPr lang="ru-RU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/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2015 по 2021 учебные года</a:t>
            </a:r>
            <a:endParaRPr lang="ru-RU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908720"/>
            <a:ext cx="764664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Ресурсы образовательного проекта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2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4077072"/>
            <a:ext cx="8712968" cy="2592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направление:  «Учись учиться» (ясным умственно)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качества знаний, предупреждение и преодоление трудностей в учебе, сохранение эмоционального благополучия ребенка при переходе из класса в класс. 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эмоциональный комфорта участников </a:t>
            </a:r>
            <a:r>
              <a:rPr lang="ru-RU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образователь-ного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процесса;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успеваемости учащихся;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мотивации к учебе.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36133" y="908720"/>
            <a:ext cx="451758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Этапы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556792"/>
            <a:ext cx="302433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Подготовительный</a:t>
            </a: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(изучение и анализ подобранного материала)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август-октябрь 2015 г.</a:t>
            </a:r>
            <a:endParaRPr lang="ru-RU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1556792"/>
            <a:ext cx="266429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Основной </a:t>
            </a: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(реализация проекта)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октябрь 2015-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апрель 2021 г.</a:t>
            </a:r>
            <a:endParaRPr lang="ru-RU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91672" y="1556792"/>
            <a:ext cx="295232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Заключительный</a:t>
            </a: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(результат проделанной работы) 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май, 2021 г.</a:t>
            </a:r>
            <a:endParaRPr lang="ru-RU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24944"/>
            <a:ext cx="367240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Направления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572000" y="148478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547664" y="1052736"/>
            <a:ext cx="72008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164288" y="1124744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Выноска-облако 22"/>
          <p:cNvSpPr/>
          <p:nvPr/>
        </p:nvSpPr>
        <p:spPr>
          <a:xfrm>
            <a:off x="3995936" y="2492896"/>
            <a:ext cx="5148064" cy="151216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«Надо быть </a:t>
            </a:r>
          </a:p>
          <a:p>
            <a:pPr algn="ctr"/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ясным умственно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чистым нравственно 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опрятным физически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А.П.Чехов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49694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направление:  «Учись учиться» </a:t>
            </a:r>
          </a:p>
          <a:p>
            <a:pPr algn="ctr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(ясным умственно)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34568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21087"/>
            <a:ext cx="3431282" cy="2433091"/>
          </a:xfrm>
          <a:prstGeom prst="rect">
            <a:avLst/>
          </a:prstGeom>
          <a:noFill/>
        </p:spPr>
      </p:pic>
      <p:pic>
        <p:nvPicPr>
          <p:cNvPr id="1031" name="Picture 7" descr="https://pp.userapi.com/c841534/v841534857/6c32a/Tz9quFKlkbM.jpg"/>
          <p:cNvPicPr>
            <a:picLocks noChangeAspect="1" noChangeArrowheads="1"/>
          </p:cNvPicPr>
          <p:nvPr/>
        </p:nvPicPr>
        <p:blipFill>
          <a:blip r:embed="rId6" r:link="rId7" cstate="print"/>
          <a:srcRect l="17284" t="26883" r="21399" b="12766"/>
          <a:stretch>
            <a:fillRect/>
          </a:stretch>
        </p:blipFill>
        <p:spPr bwMode="auto">
          <a:xfrm>
            <a:off x="4788024" y="3501008"/>
            <a:ext cx="41338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Картинки по запросу фото внеклассное мероприятие по технолог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916832"/>
            <a:ext cx="358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8" name="Рисунок 4" descr="Картинки по запросу фон для презентации строгий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3648" y="908720"/>
            <a:ext cx="65527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/>
              <a:t>Направления  реализации проекта</a:t>
            </a:r>
            <a:endParaRPr lang="ru-RU" sz="2800" b="1" dirty="0">
              <a:solidFill>
                <a:schemeClr val="lt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211960" y="1484784"/>
            <a:ext cx="4932040" cy="151216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«Надо быть </a:t>
            </a:r>
          </a:p>
          <a:p>
            <a:pPr algn="ctr"/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ясным умственно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чистым нравственно 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опрятным физически</a:t>
            </a:r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А.П.Чехов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212976"/>
            <a:ext cx="8784976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гражданской позиции учащихся, создание условий для его самопознания и самовоспитания. 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Воспитывать чувство ответственности и гордости за свою страну;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Воспитывать у детей понимание сущности культуры поведения, ответственности и исполнительности;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потребность к самообразованию, воспитанию своих морально – волевых качеств;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Воспитывать у школьников чувство прекрасного, развивать их творческое мышление, формировать эстетические вкусы, идеалы;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эстетическое отношение детей к окружающей среде и труду.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556792"/>
            <a:ext cx="4176464" cy="15037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направление: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«Я – гражданин России» </a:t>
            </a:r>
          </a:p>
          <a:p>
            <a:pPr lvl="0" algn="ctr"/>
            <a:r>
              <a:rPr lang="ru-RU" sz="20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(чистым нравственно)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med" advClick="0" advTm="2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930</Words>
  <Application>Microsoft Office PowerPoint</Application>
  <PresentationFormat>Экран (4:3)</PresentationFormat>
  <Paragraphs>208</Paragraphs>
  <Slides>21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«Учитель года-2015»</dc:title>
  <dc:creator>Коновалов(а)</dc:creator>
  <cp:lastModifiedBy>Марина Гумарова</cp:lastModifiedBy>
  <cp:revision>275</cp:revision>
  <dcterms:created xsi:type="dcterms:W3CDTF">2015-07-21T17:55:30Z</dcterms:created>
  <dcterms:modified xsi:type="dcterms:W3CDTF">2021-01-21T17:01:51Z</dcterms:modified>
</cp:coreProperties>
</file>